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handoutMasterIdLst>
    <p:handoutMasterId r:id="rId17"/>
  </p:handoutMasterIdLst>
  <p:sldIdLst>
    <p:sldId id="268" r:id="rId2"/>
    <p:sldId id="286" r:id="rId3"/>
    <p:sldId id="270" r:id="rId4"/>
    <p:sldId id="259" r:id="rId5"/>
    <p:sldId id="287" r:id="rId6"/>
    <p:sldId id="289" r:id="rId7"/>
    <p:sldId id="288" r:id="rId8"/>
    <p:sldId id="263" r:id="rId9"/>
    <p:sldId id="277" r:id="rId10"/>
    <p:sldId id="264" r:id="rId11"/>
    <p:sldId id="278" r:id="rId12"/>
    <p:sldId id="267" r:id="rId13"/>
    <p:sldId id="282" r:id="rId14"/>
    <p:sldId id="285" r:id="rId15"/>
  </p:sldIdLst>
  <p:sldSz cx="9144000" cy="6858000" type="screen4x3"/>
  <p:notesSz cx="6794500" cy="9931400"/>
  <p:defaultTex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CC66"/>
    <a:srgbClr val="669900"/>
    <a:srgbClr val="FF9900"/>
    <a:srgbClr val="A50021"/>
    <a:srgbClr val="BEDEE0"/>
    <a:srgbClr val="FFFFCC"/>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556" autoAdjust="0"/>
  </p:normalViewPr>
  <p:slideViewPr>
    <p:cSldViewPr>
      <p:cViewPr varScale="1">
        <p:scale>
          <a:sx n="69" d="100"/>
          <a:sy n="69" d="100"/>
        </p:scale>
        <p:origin x="114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AC263DE5-9475-ACD6-D29D-25CAD7B479D0}"/>
              </a:ext>
            </a:extLst>
          </p:cNvPr>
          <p:cNvSpPr>
            <a:spLocks noGrp="1" noChangeArrowheads="1"/>
          </p:cNvSpPr>
          <p:nvPr>
            <p:ph type="hdr" sz="quarter"/>
          </p:nvPr>
        </p:nvSpPr>
        <p:spPr bwMode="auto">
          <a:xfrm>
            <a:off x="0" y="0"/>
            <a:ext cx="2944813"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defRPr>
            </a:lvl1pPr>
          </a:lstStyle>
          <a:p>
            <a:pPr>
              <a:defRPr/>
            </a:pPr>
            <a:endParaRPr lang="de-DE"/>
          </a:p>
        </p:txBody>
      </p:sp>
      <p:sp>
        <p:nvSpPr>
          <p:cNvPr id="37891" name="Rectangle 3">
            <a:extLst>
              <a:ext uri="{FF2B5EF4-FFF2-40B4-BE49-F238E27FC236}">
                <a16:creationId xmlns:a16="http://schemas.microsoft.com/office/drawing/2014/main" id="{74901A8D-AB2A-BF3B-A6B1-BDD28ABA1AAE}"/>
              </a:ext>
            </a:extLst>
          </p:cNvPr>
          <p:cNvSpPr>
            <a:spLocks noGrp="1" noChangeArrowheads="1"/>
          </p:cNvSpPr>
          <p:nvPr>
            <p:ph type="dt" sz="quarter" idx="1"/>
          </p:nvPr>
        </p:nvSpPr>
        <p:spPr bwMode="auto">
          <a:xfrm>
            <a:off x="3848100" y="0"/>
            <a:ext cx="2944813"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defRPr>
            </a:lvl1pPr>
          </a:lstStyle>
          <a:p>
            <a:pPr>
              <a:defRPr/>
            </a:pPr>
            <a:fld id="{2DDEA647-AE9B-4F83-A19D-7A00CCB14BDD}" type="datetimeFigureOut">
              <a:rPr lang="de-DE"/>
              <a:pPr>
                <a:defRPr/>
              </a:pPr>
              <a:t>27.10.2022</a:t>
            </a:fld>
            <a:endParaRPr lang="de-DE"/>
          </a:p>
        </p:txBody>
      </p:sp>
      <p:sp>
        <p:nvSpPr>
          <p:cNvPr id="37892" name="Rectangle 4">
            <a:extLst>
              <a:ext uri="{FF2B5EF4-FFF2-40B4-BE49-F238E27FC236}">
                <a16:creationId xmlns:a16="http://schemas.microsoft.com/office/drawing/2014/main" id="{B712EF85-A037-FA52-9FAE-72FA99E91328}"/>
              </a:ext>
            </a:extLst>
          </p:cNvPr>
          <p:cNvSpPr>
            <a:spLocks noGrp="1" noChangeArrowheads="1"/>
          </p:cNvSpPr>
          <p:nvPr>
            <p:ph type="ftr" sz="quarter" idx="2"/>
          </p:nvPr>
        </p:nvSpPr>
        <p:spPr bwMode="auto">
          <a:xfrm>
            <a:off x="0" y="9432925"/>
            <a:ext cx="2944813" cy="496888"/>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defRPr>
            </a:lvl1pPr>
          </a:lstStyle>
          <a:p>
            <a:pPr>
              <a:defRPr/>
            </a:pPr>
            <a:endParaRPr lang="de-DE"/>
          </a:p>
        </p:txBody>
      </p:sp>
      <p:sp>
        <p:nvSpPr>
          <p:cNvPr id="37893" name="Rectangle 5">
            <a:extLst>
              <a:ext uri="{FF2B5EF4-FFF2-40B4-BE49-F238E27FC236}">
                <a16:creationId xmlns:a16="http://schemas.microsoft.com/office/drawing/2014/main" id="{FE2F0370-D761-666C-1499-38A7CB9AF30C}"/>
              </a:ext>
            </a:extLst>
          </p:cNvPr>
          <p:cNvSpPr>
            <a:spLocks noGrp="1" noChangeArrowheads="1"/>
          </p:cNvSpPr>
          <p:nvPr>
            <p:ph type="sldNum" sz="quarter" idx="3"/>
          </p:nvPr>
        </p:nvSpPr>
        <p:spPr bwMode="auto">
          <a:xfrm>
            <a:off x="3848100" y="9432925"/>
            <a:ext cx="2944813" cy="496888"/>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F35DCBFA-34EC-4861-859A-80F25AF5D77E}"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9A5FB757-EFCB-0FD1-2C79-8A16E2560DCA}"/>
              </a:ext>
            </a:extLst>
          </p:cNvPr>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de-DE"/>
          </a:p>
        </p:txBody>
      </p:sp>
      <p:sp>
        <p:nvSpPr>
          <p:cNvPr id="4099" name="Rectangle 3">
            <a:extLst>
              <a:ext uri="{FF2B5EF4-FFF2-40B4-BE49-F238E27FC236}">
                <a16:creationId xmlns:a16="http://schemas.microsoft.com/office/drawing/2014/main" id="{B59F39C0-EF0D-08C2-F0CD-37E9ED1A5739}"/>
              </a:ext>
            </a:extLst>
          </p:cNvPr>
          <p:cNvSpPr>
            <a:spLocks noGrp="1" noChangeArrowheads="1"/>
          </p:cNvSpPr>
          <p:nvPr>
            <p:ph type="dt" idx="1"/>
          </p:nvPr>
        </p:nvSpPr>
        <p:spPr bwMode="auto">
          <a:xfrm>
            <a:off x="384810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de-DE"/>
          </a:p>
        </p:txBody>
      </p:sp>
      <p:sp>
        <p:nvSpPr>
          <p:cNvPr id="2052" name="Rectangle 4">
            <a:extLst>
              <a:ext uri="{FF2B5EF4-FFF2-40B4-BE49-F238E27FC236}">
                <a16:creationId xmlns:a16="http://schemas.microsoft.com/office/drawing/2014/main" id="{072C1726-1D2A-CCFB-64A6-F27A3A5CC522}"/>
              </a:ext>
            </a:extLst>
          </p:cNvPr>
          <p:cNvSpPr>
            <a:spLocks noRo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57067ADF-E885-CDA7-8523-F609310F9C95}"/>
              </a:ext>
            </a:extLst>
          </p:cNvPr>
          <p:cNvSpPr>
            <a:spLocks noGrp="1" noChangeArrowheads="1"/>
          </p:cNvSpPr>
          <p:nvPr>
            <p:ph type="body" sz="quarter" idx="3"/>
          </p:nvPr>
        </p:nvSpPr>
        <p:spPr bwMode="auto">
          <a:xfrm>
            <a:off x="679450" y="4716463"/>
            <a:ext cx="5435600" cy="4470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4102" name="Rectangle 6">
            <a:extLst>
              <a:ext uri="{FF2B5EF4-FFF2-40B4-BE49-F238E27FC236}">
                <a16:creationId xmlns:a16="http://schemas.microsoft.com/office/drawing/2014/main" id="{F66B1BF7-4E1D-6366-3743-80C301E58385}"/>
              </a:ext>
            </a:extLst>
          </p:cNvPr>
          <p:cNvSpPr>
            <a:spLocks noGrp="1" noChangeArrowheads="1"/>
          </p:cNvSpPr>
          <p:nvPr>
            <p:ph type="ftr" sz="quarter" idx="4"/>
          </p:nvPr>
        </p:nvSpPr>
        <p:spPr bwMode="auto">
          <a:xfrm>
            <a:off x="0" y="9432925"/>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de-DE"/>
          </a:p>
        </p:txBody>
      </p:sp>
      <p:sp>
        <p:nvSpPr>
          <p:cNvPr id="4103" name="Rectangle 7">
            <a:extLst>
              <a:ext uri="{FF2B5EF4-FFF2-40B4-BE49-F238E27FC236}">
                <a16:creationId xmlns:a16="http://schemas.microsoft.com/office/drawing/2014/main" id="{EC3173F6-868C-07D2-C70E-51A4861AF46A}"/>
              </a:ext>
            </a:extLst>
          </p:cNvPr>
          <p:cNvSpPr>
            <a:spLocks noGrp="1" noChangeArrowheads="1"/>
          </p:cNvSpPr>
          <p:nvPr>
            <p:ph type="sldNum" sz="quarter" idx="5"/>
          </p:nvPr>
        </p:nvSpPr>
        <p:spPr bwMode="auto">
          <a:xfrm>
            <a:off x="3848100" y="9432925"/>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34B65A9-1BA4-4CE0-9EBF-0CEA5BA64F89}"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a:extLst>
              <a:ext uri="{FF2B5EF4-FFF2-40B4-BE49-F238E27FC236}">
                <a16:creationId xmlns:a16="http://schemas.microsoft.com/office/drawing/2014/main" id="{80D4420A-0619-AF61-6472-E780E131F0D4}"/>
              </a:ext>
            </a:extLst>
          </p:cNvPr>
          <p:cNvSpPr>
            <a:spLocks noGrp="1"/>
          </p:cNvSpPr>
          <p:nvPr>
            <p:ph type="dt" sz="half" idx="10"/>
          </p:nvPr>
        </p:nvSpPr>
        <p:spPr/>
        <p:txBody>
          <a:bodyPr/>
          <a:lstStyle>
            <a:lvl1pPr>
              <a:defRPr/>
            </a:lvl1pPr>
          </a:lstStyle>
          <a:p>
            <a:pPr>
              <a:defRPr/>
            </a:pPr>
            <a:fld id="{15E1BD42-0801-4A3D-AF0F-14E4128DA9FE}" type="datetime1">
              <a:rPr lang="de-DE"/>
              <a:pPr>
                <a:defRPr/>
              </a:pPr>
              <a:t>27.10.2022</a:t>
            </a:fld>
            <a:r>
              <a:rPr lang="de-DE"/>
              <a:t>Oktober 2004	</a:t>
            </a:r>
          </a:p>
        </p:txBody>
      </p:sp>
      <p:sp>
        <p:nvSpPr>
          <p:cNvPr id="5" name="Fußzeilenplatzhalter 4">
            <a:extLst>
              <a:ext uri="{FF2B5EF4-FFF2-40B4-BE49-F238E27FC236}">
                <a16:creationId xmlns:a16="http://schemas.microsoft.com/office/drawing/2014/main" id="{E5B81EF2-A4C3-8556-6397-5E1E61A7A563}"/>
              </a:ext>
            </a:extLst>
          </p:cNvPr>
          <p:cNvSpPr>
            <a:spLocks noGrp="1"/>
          </p:cNvSpPr>
          <p:nvPr>
            <p:ph type="ftr" sz="quarter" idx="11"/>
          </p:nvPr>
        </p:nvSpPr>
        <p:spPr/>
        <p:txBody>
          <a:bodyPr/>
          <a:lstStyle>
            <a:lvl1pPr>
              <a:defRPr/>
            </a:lvl1pPr>
          </a:lstStyle>
          <a:p>
            <a:pPr>
              <a:defRPr/>
            </a:pPr>
            <a:r>
              <a:rPr lang="de-DE"/>
              <a:t>KDFB Schwabhausen 11.11.2021                                                            Rainer Boeck</a:t>
            </a:r>
          </a:p>
        </p:txBody>
      </p:sp>
      <p:sp>
        <p:nvSpPr>
          <p:cNvPr id="6" name="Foliennummernplatzhalter 5">
            <a:extLst>
              <a:ext uri="{FF2B5EF4-FFF2-40B4-BE49-F238E27FC236}">
                <a16:creationId xmlns:a16="http://schemas.microsoft.com/office/drawing/2014/main" id="{F4DB2047-B617-7F08-DF26-EB9F120C851D}"/>
              </a:ext>
            </a:extLst>
          </p:cNvPr>
          <p:cNvSpPr>
            <a:spLocks noGrp="1"/>
          </p:cNvSpPr>
          <p:nvPr>
            <p:ph type="sldNum" sz="quarter" idx="12"/>
          </p:nvPr>
        </p:nvSpPr>
        <p:spPr/>
        <p:txBody>
          <a:bodyPr/>
          <a:lstStyle>
            <a:lvl1pPr>
              <a:defRPr/>
            </a:lvl1pPr>
          </a:lstStyle>
          <a:p>
            <a:pPr>
              <a:defRPr/>
            </a:pPr>
            <a:fld id="{F5D9B2BB-BDFB-4D3D-96BF-C43618CA938B}" type="slidenum">
              <a:rPr lang="de-DE" altLang="de-DE"/>
              <a:pPr>
                <a:defRPr/>
              </a:pPr>
              <a:t>‹Nr.›</a:t>
            </a:fld>
            <a:endParaRPr lang="de-DE" altLang="de-DE"/>
          </a:p>
        </p:txBody>
      </p:sp>
    </p:spTree>
    <p:extLst>
      <p:ext uri="{BB962C8B-B14F-4D97-AF65-F5344CB8AC3E}">
        <p14:creationId xmlns:p14="http://schemas.microsoft.com/office/powerpoint/2010/main" val="1070965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931417F-113C-F33D-C647-1C969DC08F3D}"/>
              </a:ext>
            </a:extLst>
          </p:cNvPr>
          <p:cNvSpPr>
            <a:spLocks noGrp="1"/>
          </p:cNvSpPr>
          <p:nvPr>
            <p:ph type="dt" sz="half" idx="10"/>
          </p:nvPr>
        </p:nvSpPr>
        <p:spPr/>
        <p:txBody>
          <a:bodyPr/>
          <a:lstStyle>
            <a:lvl1pPr>
              <a:defRPr/>
            </a:lvl1pPr>
          </a:lstStyle>
          <a:p>
            <a:pPr>
              <a:defRPr/>
            </a:pPr>
            <a:fld id="{1203621B-2B79-463B-88A5-FBE5501791D7}" type="datetime1">
              <a:rPr lang="de-DE"/>
              <a:pPr>
                <a:defRPr/>
              </a:pPr>
              <a:t>27.10.2022</a:t>
            </a:fld>
            <a:r>
              <a:rPr lang="de-DE"/>
              <a:t>Oktober 2004	</a:t>
            </a:r>
          </a:p>
        </p:txBody>
      </p:sp>
      <p:sp>
        <p:nvSpPr>
          <p:cNvPr id="5" name="Fußzeilenplatzhalter 4">
            <a:extLst>
              <a:ext uri="{FF2B5EF4-FFF2-40B4-BE49-F238E27FC236}">
                <a16:creationId xmlns:a16="http://schemas.microsoft.com/office/drawing/2014/main" id="{B2574E78-1CBA-A477-C9B2-88DFFFCE6F0D}"/>
              </a:ext>
            </a:extLst>
          </p:cNvPr>
          <p:cNvSpPr>
            <a:spLocks noGrp="1"/>
          </p:cNvSpPr>
          <p:nvPr>
            <p:ph type="ftr" sz="quarter" idx="11"/>
          </p:nvPr>
        </p:nvSpPr>
        <p:spPr/>
        <p:txBody>
          <a:bodyPr/>
          <a:lstStyle>
            <a:lvl1pPr>
              <a:defRPr/>
            </a:lvl1pPr>
          </a:lstStyle>
          <a:p>
            <a:pPr>
              <a:defRPr/>
            </a:pPr>
            <a:r>
              <a:rPr lang="de-DE"/>
              <a:t>KDFB Schwabhausen 11.11.2021                                                            Rainer Boeck</a:t>
            </a:r>
          </a:p>
        </p:txBody>
      </p:sp>
      <p:sp>
        <p:nvSpPr>
          <p:cNvPr id="6" name="Foliennummernplatzhalter 5">
            <a:extLst>
              <a:ext uri="{FF2B5EF4-FFF2-40B4-BE49-F238E27FC236}">
                <a16:creationId xmlns:a16="http://schemas.microsoft.com/office/drawing/2014/main" id="{65675CD4-591F-4AD1-1342-92DBE1B43FBF}"/>
              </a:ext>
            </a:extLst>
          </p:cNvPr>
          <p:cNvSpPr>
            <a:spLocks noGrp="1"/>
          </p:cNvSpPr>
          <p:nvPr>
            <p:ph type="sldNum" sz="quarter" idx="12"/>
          </p:nvPr>
        </p:nvSpPr>
        <p:spPr/>
        <p:txBody>
          <a:bodyPr/>
          <a:lstStyle>
            <a:lvl1pPr>
              <a:defRPr/>
            </a:lvl1pPr>
          </a:lstStyle>
          <a:p>
            <a:pPr>
              <a:defRPr/>
            </a:pPr>
            <a:fld id="{56AD3DE0-7D31-45D5-B6B8-3ABBE5C17303}" type="slidenum">
              <a:rPr lang="de-DE" altLang="de-DE"/>
              <a:pPr>
                <a:defRPr/>
              </a:pPr>
              <a:t>‹Nr.›</a:t>
            </a:fld>
            <a:endParaRPr lang="de-DE" altLang="de-DE"/>
          </a:p>
        </p:txBody>
      </p:sp>
    </p:spTree>
    <p:extLst>
      <p:ext uri="{BB962C8B-B14F-4D97-AF65-F5344CB8AC3E}">
        <p14:creationId xmlns:p14="http://schemas.microsoft.com/office/powerpoint/2010/main" val="3830877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33B1A85-14BF-D069-5E86-266AF91A627D}"/>
              </a:ext>
            </a:extLst>
          </p:cNvPr>
          <p:cNvSpPr>
            <a:spLocks noGrp="1"/>
          </p:cNvSpPr>
          <p:nvPr>
            <p:ph type="dt" sz="half" idx="10"/>
          </p:nvPr>
        </p:nvSpPr>
        <p:spPr/>
        <p:txBody>
          <a:bodyPr/>
          <a:lstStyle>
            <a:lvl1pPr>
              <a:defRPr/>
            </a:lvl1pPr>
          </a:lstStyle>
          <a:p>
            <a:pPr>
              <a:defRPr/>
            </a:pPr>
            <a:fld id="{BEF0BC05-79EC-4037-AD87-EF7CA6F2B787}" type="datetime1">
              <a:rPr lang="de-DE"/>
              <a:pPr>
                <a:defRPr/>
              </a:pPr>
              <a:t>27.10.2022</a:t>
            </a:fld>
            <a:r>
              <a:rPr lang="de-DE"/>
              <a:t>Oktober 2004	</a:t>
            </a:r>
          </a:p>
        </p:txBody>
      </p:sp>
      <p:sp>
        <p:nvSpPr>
          <p:cNvPr id="5" name="Fußzeilenplatzhalter 4">
            <a:extLst>
              <a:ext uri="{FF2B5EF4-FFF2-40B4-BE49-F238E27FC236}">
                <a16:creationId xmlns:a16="http://schemas.microsoft.com/office/drawing/2014/main" id="{4D002A75-DE0E-DA2F-ED4B-4C9596FF9A9D}"/>
              </a:ext>
            </a:extLst>
          </p:cNvPr>
          <p:cNvSpPr>
            <a:spLocks noGrp="1"/>
          </p:cNvSpPr>
          <p:nvPr>
            <p:ph type="ftr" sz="quarter" idx="11"/>
          </p:nvPr>
        </p:nvSpPr>
        <p:spPr/>
        <p:txBody>
          <a:bodyPr/>
          <a:lstStyle>
            <a:lvl1pPr>
              <a:defRPr/>
            </a:lvl1pPr>
          </a:lstStyle>
          <a:p>
            <a:pPr>
              <a:defRPr/>
            </a:pPr>
            <a:r>
              <a:rPr lang="de-DE"/>
              <a:t>KDFB Schwabhausen 11.11.2021                                                            Rainer Boeck</a:t>
            </a:r>
          </a:p>
        </p:txBody>
      </p:sp>
      <p:sp>
        <p:nvSpPr>
          <p:cNvPr id="6" name="Foliennummernplatzhalter 5">
            <a:extLst>
              <a:ext uri="{FF2B5EF4-FFF2-40B4-BE49-F238E27FC236}">
                <a16:creationId xmlns:a16="http://schemas.microsoft.com/office/drawing/2014/main" id="{D4B6A274-1531-81ED-A91A-9E004FCFF821}"/>
              </a:ext>
            </a:extLst>
          </p:cNvPr>
          <p:cNvSpPr>
            <a:spLocks noGrp="1"/>
          </p:cNvSpPr>
          <p:nvPr>
            <p:ph type="sldNum" sz="quarter" idx="12"/>
          </p:nvPr>
        </p:nvSpPr>
        <p:spPr/>
        <p:txBody>
          <a:bodyPr/>
          <a:lstStyle>
            <a:lvl1pPr>
              <a:defRPr/>
            </a:lvl1pPr>
          </a:lstStyle>
          <a:p>
            <a:pPr>
              <a:defRPr/>
            </a:pPr>
            <a:fld id="{1DB4E6BC-9D25-4A45-B976-DA8A273B20A1}" type="slidenum">
              <a:rPr lang="de-DE" altLang="de-DE"/>
              <a:pPr>
                <a:defRPr/>
              </a:pPr>
              <a:t>‹Nr.›</a:t>
            </a:fld>
            <a:endParaRPr lang="de-DE" altLang="de-DE"/>
          </a:p>
        </p:txBody>
      </p:sp>
    </p:spTree>
    <p:extLst>
      <p:ext uri="{BB962C8B-B14F-4D97-AF65-F5344CB8AC3E}">
        <p14:creationId xmlns:p14="http://schemas.microsoft.com/office/powerpoint/2010/main" val="966305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110FE76-4CD3-6B9F-9503-A9F4AB6BB969}"/>
              </a:ext>
            </a:extLst>
          </p:cNvPr>
          <p:cNvSpPr>
            <a:spLocks noGrp="1"/>
          </p:cNvSpPr>
          <p:nvPr>
            <p:ph type="dt" sz="half" idx="10"/>
          </p:nvPr>
        </p:nvSpPr>
        <p:spPr/>
        <p:txBody>
          <a:bodyPr/>
          <a:lstStyle>
            <a:lvl1pPr>
              <a:defRPr/>
            </a:lvl1pPr>
          </a:lstStyle>
          <a:p>
            <a:pPr>
              <a:defRPr/>
            </a:pPr>
            <a:fld id="{74B4BC72-4042-48C4-83B6-8BD639DB1100}" type="datetime1">
              <a:rPr lang="de-DE"/>
              <a:pPr>
                <a:defRPr/>
              </a:pPr>
              <a:t>27.10.2022</a:t>
            </a:fld>
            <a:r>
              <a:rPr lang="de-DE"/>
              <a:t>Oktober 2004	</a:t>
            </a:r>
          </a:p>
        </p:txBody>
      </p:sp>
      <p:sp>
        <p:nvSpPr>
          <p:cNvPr id="5" name="Fußzeilenplatzhalter 4">
            <a:extLst>
              <a:ext uri="{FF2B5EF4-FFF2-40B4-BE49-F238E27FC236}">
                <a16:creationId xmlns:a16="http://schemas.microsoft.com/office/drawing/2014/main" id="{5C63CC02-1522-1D28-A974-CA09D7C19582}"/>
              </a:ext>
            </a:extLst>
          </p:cNvPr>
          <p:cNvSpPr>
            <a:spLocks noGrp="1"/>
          </p:cNvSpPr>
          <p:nvPr>
            <p:ph type="ftr" sz="quarter" idx="11"/>
          </p:nvPr>
        </p:nvSpPr>
        <p:spPr/>
        <p:txBody>
          <a:bodyPr/>
          <a:lstStyle>
            <a:lvl1pPr>
              <a:defRPr/>
            </a:lvl1pPr>
          </a:lstStyle>
          <a:p>
            <a:pPr>
              <a:defRPr/>
            </a:pPr>
            <a:r>
              <a:rPr lang="de-DE"/>
              <a:t>KDFB Schwabhausen 11.11.2021                                                            Rainer Boeck</a:t>
            </a:r>
          </a:p>
        </p:txBody>
      </p:sp>
      <p:sp>
        <p:nvSpPr>
          <p:cNvPr id="6" name="Foliennummernplatzhalter 5">
            <a:extLst>
              <a:ext uri="{FF2B5EF4-FFF2-40B4-BE49-F238E27FC236}">
                <a16:creationId xmlns:a16="http://schemas.microsoft.com/office/drawing/2014/main" id="{7292F099-8D27-BE0E-81E0-D46B3605F276}"/>
              </a:ext>
            </a:extLst>
          </p:cNvPr>
          <p:cNvSpPr>
            <a:spLocks noGrp="1"/>
          </p:cNvSpPr>
          <p:nvPr>
            <p:ph type="sldNum" sz="quarter" idx="12"/>
          </p:nvPr>
        </p:nvSpPr>
        <p:spPr/>
        <p:txBody>
          <a:bodyPr/>
          <a:lstStyle>
            <a:lvl1pPr>
              <a:defRPr/>
            </a:lvl1pPr>
          </a:lstStyle>
          <a:p>
            <a:pPr>
              <a:defRPr/>
            </a:pPr>
            <a:fld id="{1C3F2363-597D-450D-ADBB-70B27DDEEC24}" type="slidenum">
              <a:rPr lang="de-DE" altLang="de-DE"/>
              <a:pPr>
                <a:defRPr/>
              </a:pPr>
              <a:t>‹Nr.›</a:t>
            </a:fld>
            <a:endParaRPr lang="de-DE" altLang="de-DE"/>
          </a:p>
        </p:txBody>
      </p:sp>
    </p:spTree>
    <p:extLst>
      <p:ext uri="{BB962C8B-B14F-4D97-AF65-F5344CB8AC3E}">
        <p14:creationId xmlns:p14="http://schemas.microsoft.com/office/powerpoint/2010/main" val="2216324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a:extLst>
              <a:ext uri="{FF2B5EF4-FFF2-40B4-BE49-F238E27FC236}">
                <a16:creationId xmlns:a16="http://schemas.microsoft.com/office/drawing/2014/main" id="{8B7574C9-945F-0AEB-9E35-9926387B0766}"/>
              </a:ext>
            </a:extLst>
          </p:cNvPr>
          <p:cNvSpPr>
            <a:spLocks noGrp="1"/>
          </p:cNvSpPr>
          <p:nvPr>
            <p:ph type="dt" sz="half" idx="10"/>
          </p:nvPr>
        </p:nvSpPr>
        <p:spPr/>
        <p:txBody>
          <a:bodyPr/>
          <a:lstStyle>
            <a:lvl1pPr>
              <a:defRPr/>
            </a:lvl1pPr>
          </a:lstStyle>
          <a:p>
            <a:pPr>
              <a:defRPr/>
            </a:pPr>
            <a:fld id="{6FC4BA7B-01D1-46FC-977C-9E16024B867A}" type="datetime1">
              <a:rPr lang="de-DE"/>
              <a:pPr>
                <a:defRPr/>
              </a:pPr>
              <a:t>27.10.2022</a:t>
            </a:fld>
            <a:r>
              <a:rPr lang="de-DE"/>
              <a:t>Oktober 2004	</a:t>
            </a:r>
          </a:p>
        </p:txBody>
      </p:sp>
      <p:sp>
        <p:nvSpPr>
          <p:cNvPr id="5" name="Fußzeilenplatzhalter 4">
            <a:extLst>
              <a:ext uri="{FF2B5EF4-FFF2-40B4-BE49-F238E27FC236}">
                <a16:creationId xmlns:a16="http://schemas.microsoft.com/office/drawing/2014/main" id="{1C0F1420-109B-57F0-112B-3A7E8F31C199}"/>
              </a:ext>
            </a:extLst>
          </p:cNvPr>
          <p:cNvSpPr>
            <a:spLocks noGrp="1"/>
          </p:cNvSpPr>
          <p:nvPr>
            <p:ph type="ftr" sz="quarter" idx="11"/>
          </p:nvPr>
        </p:nvSpPr>
        <p:spPr/>
        <p:txBody>
          <a:bodyPr/>
          <a:lstStyle>
            <a:lvl1pPr>
              <a:defRPr/>
            </a:lvl1pPr>
          </a:lstStyle>
          <a:p>
            <a:pPr>
              <a:defRPr/>
            </a:pPr>
            <a:r>
              <a:rPr lang="de-DE"/>
              <a:t>KDFB Schwabhausen 11.11.2021                                                            Rainer Boeck</a:t>
            </a:r>
          </a:p>
        </p:txBody>
      </p:sp>
      <p:sp>
        <p:nvSpPr>
          <p:cNvPr id="6" name="Foliennummernplatzhalter 5">
            <a:extLst>
              <a:ext uri="{FF2B5EF4-FFF2-40B4-BE49-F238E27FC236}">
                <a16:creationId xmlns:a16="http://schemas.microsoft.com/office/drawing/2014/main" id="{942B5BAA-9FD4-9C37-7AF2-83B7CAEDA7FF}"/>
              </a:ext>
            </a:extLst>
          </p:cNvPr>
          <p:cNvSpPr>
            <a:spLocks noGrp="1"/>
          </p:cNvSpPr>
          <p:nvPr>
            <p:ph type="sldNum" sz="quarter" idx="12"/>
          </p:nvPr>
        </p:nvSpPr>
        <p:spPr/>
        <p:txBody>
          <a:bodyPr/>
          <a:lstStyle>
            <a:lvl1pPr>
              <a:defRPr/>
            </a:lvl1pPr>
          </a:lstStyle>
          <a:p>
            <a:pPr>
              <a:defRPr/>
            </a:pPr>
            <a:fld id="{4BDDEA7F-5610-400F-80AB-2D2E2D9BC1F2}" type="slidenum">
              <a:rPr lang="de-DE" altLang="de-DE"/>
              <a:pPr>
                <a:defRPr/>
              </a:pPr>
              <a:t>‹Nr.›</a:t>
            </a:fld>
            <a:endParaRPr lang="de-DE" altLang="de-DE"/>
          </a:p>
        </p:txBody>
      </p:sp>
    </p:spTree>
    <p:extLst>
      <p:ext uri="{BB962C8B-B14F-4D97-AF65-F5344CB8AC3E}">
        <p14:creationId xmlns:p14="http://schemas.microsoft.com/office/powerpoint/2010/main" val="136794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3">
            <a:extLst>
              <a:ext uri="{FF2B5EF4-FFF2-40B4-BE49-F238E27FC236}">
                <a16:creationId xmlns:a16="http://schemas.microsoft.com/office/drawing/2014/main" id="{E524DD73-46FF-E813-F854-669DD93A7A36}"/>
              </a:ext>
            </a:extLst>
          </p:cNvPr>
          <p:cNvSpPr>
            <a:spLocks noGrp="1"/>
          </p:cNvSpPr>
          <p:nvPr>
            <p:ph type="dt" sz="half" idx="10"/>
          </p:nvPr>
        </p:nvSpPr>
        <p:spPr/>
        <p:txBody>
          <a:bodyPr/>
          <a:lstStyle>
            <a:lvl1pPr>
              <a:defRPr/>
            </a:lvl1pPr>
          </a:lstStyle>
          <a:p>
            <a:pPr>
              <a:defRPr/>
            </a:pPr>
            <a:fld id="{577CCEC2-047A-49EB-B8D1-6BECA5B55153}" type="datetime1">
              <a:rPr lang="de-DE"/>
              <a:pPr>
                <a:defRPr/>
              </a:pPr>
              <a:t>27.10.2022</a:t>
            </a:fld>
            <a:r>
              <a:rPr lang="de-DE"/>
              <a:t>Oktober 2004	</a:t>
            </a:r>
          </a:p>
        </p:txBody>
      </p:sp>
      <p:sp>
        <p:nvSpPr>
          <p:cNvPr id="6" name="Fußzeilenplatzhalter 4">
            <a:extLst>
              <a:ext uri="{FF2B5EF4-FFF2-40B4-BE49-F238E27FC236}">
                <a16:creationId xmlns:a16="http://schemas.microsoft.com/office/drawing/2014/main" id="{BE85B3B2-FDCF-CB55-1706-6CC3FE30C87D}"/>
              </a:ext>
            </a:extLst>
          </p:cNvPr>
          <p:cNvSpPr>
            <a:spLocks noGrp="1"/>
          </p:cNvSpPr>
          <p:nvPr>
            <p:ph type="ftr" sz="quarter" idx="11"/>
          </p:nvPr>
        </p:nvSpPr>
        <p:spPr/>
        <p:txBody>
          <a:bodyPr/>
          <a:lstStyle>
            <a:lvl1pPr>
              <a:defRPr/>
            </a:lvl1pPr>
          </a:lstStyle>
          <a:p>
            <a:pPr>
              <a:defRPr/>
            </a:pPr>
            <a:r>
              <a:rPr lang="de-DE"/>
              <a:t>KDFB Schwabhausen 11.11.2021                                                            Rainer Boeck</a:t>
            </a:r>
          </a:p>
        </p:txBody>
      </p:sp>
      <p:sp>
        <p:nvSpPr>
          <p:cNvPr id="7" name="Foliennummernplatzhalter 5">
            <a:extLst>
              <a:ext uri="{FF2B5EF4-FFF2-40B4-BE49-F238E27FC236}">
                <a16:creationId xmlns:a16="http://schemas.microsoft.com/office/drawing/2014/main" id="{215A335C-8C3D-8A56-CEFA-B07492B58FAD}"/>
              </a:ext>
            </a:extLst>
          </p:cNvPr>
          <p:cNvSpPr>
            <a:spLocks noGrp="1"/>
          </p:cNvSpPr>
          <p:nvPr>
            <p:ph type="sldNum" sz="quarter" idx="12"/>
          </p:nvPr>
        </p:nvSpPr>
        <p:spPr/>
        <p:txBody>
          <a:bodyPr/>
          <a:lstStyle>
            <a:lvl1pPr>
              <a:defRPr/>
            </a:lvl1pPr>
          </a:lstStyle>
          <a:p>
            <a:pPr>
              <a:defRPr/>
            </a:pPr>
            <a:fld id="{EC4ACDDB-D987-47CF-94A1-3642DC55F7C8}" type="slidenum">
              <a:rPr lang="de-DE" altLang="de-DE"/>
              <a:pPr>
                <a:defRPr/>
              </a:pPr>
              <a:t>‹Nr.›</a:t>
            </a:fld>
            <a:endParaRPr lang="de-DE" altLang="de-DE"/>
          </a:p>
        </p:txBody>
      </p:sp>
    </p:spTree>
    <p:extLst>
      <p:ext uri="{BB962C8B-B14F-4D97-AF65-F5344CB8AC3E}">
        <p14:creationId xmlns:p14="http://schemas.microsoft.com/office/powerpoint/2010/main" val="1426628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3">
            <a:extLst>
              <a:ext uri="{FF2B5EF4-FFF2-40B4-BE49-F238E27FC236}">
                <a16:creationId xmlns:a16="http://schemas.microsoft.com/office/drawing/2014/main" id="{0C20E066-431E-16B3-14BB-9220AD89685A}"/>
              </a:ext>
            </a:extLst>
          </p:cNvPr>
          <p:cNvSpPr>
            <a:spLocks noGrp="1"/>
          </p:cNvSpPr>
          <p:nvPr>
            <p:ph type="dt" sz="half" idx="10"/>
          </p:nvPr>
        </p:nvSpPr>
        <p:spPr/>
        <p:txBody>
          <a:bodyPr/>
          <a:lstStyle>
            <a:lvl1pPr>
              <a:defRPr/>
            </a:lvl1pPr>
          </a:lstStyle>
          <a:p>
            <a:pPr>
              <a:defRPr/>
            </a:pPr>
            <a:fld id="{9546AA7A-51B3-4226-85AF-B3B3F36F399F}" type="datetime1">
              <a:rPr lang="de-DE"/>
              <a:pPr>
                <a:defRPr/>
              </a:pPr>
              <a:t>27.10.2022</a:t>
            </a:fld>
            <a:r>
              <a:rPr lang="de-DE"/>
              <a:t>Oktober 2004	</a:t>
            </a:r>
          </a:p>
        </p:txBody>
      </p:sp>
      <p:sp>
        <p:nvSpPr>
          <p:cNvPr id="8" name="Fußzeilenplatzhalter 4">
            <a:extLst>
              <a:ext uri="{FF2B5EF4-FFF2-40B4-BE49-F238E27FC236}">
                <a16:creationId xmlns:a16="http://schemas.microsoft.com/office/drawing/2014/main" id="{DC8CFC6D-1387-D12F-EA3D-46370CBD1F30}"/>
              </a:ext>
            </a:extLst>
          </p:cNvPr>
          <p:cNvSpPr>
            <a:spLocks noGrp="1"/>
          </p:cNvSpPr>
          <p:nvPr>
            <p:ph type="ftr" sz="quarter" idx="11"/>
          </p:nvPr>
        </p:nvSpPr>
        <p:spPr/>
        <p:txBody>
          <a:bodyPr/>
          <a:lstStyle>
            <a:lvl1pPr>
              <a:defRPr/>
            </a:lvl1pPr>
          </a:lstStyle>
          <a:p>
            <a:pPr>
              <a:defRPr/>
            </a:pPr>
            <a:r>
              <a:rPr lang="de-DE"/>
              <a:t>KDFB Schwabhausen 11.11.2021                                                            Rainer Boeck</a:t>
            </a:r>
          </a:p>
        </p:txBody>
      </p:sp>
      <p:sp>
        <p:nvSpPr>
          <p:cNvPr id="9" name="Foliennummernplatzhalter 5">
            <a:extLst>
              <a:ext uri="{FF2B5EF4-FFF2-40B4-BE49-F238E27FC236}">
                <a16:creationId xmlns:a16="http://schemas.microsoft.com/office/drawing/2014/main" id="{9FB2BA7D-A06F-603A-16B6-696C754288BE}"/>
              </a:ext>
            </a:extLst>
          </p:cNvPr>
          <p:cNvSpPr>
            <a:spLocks noGrp="1"/>
          </p:cNvSpPr>
          <p:nvPr>
            <p:ph type="sldNum" sz="quarter" idx="12"/>
          </p:nvPr>
        </p:nvSpPr>
        <p:spPr/>
        <p:txBody>
          <a:bodyPr/>
          <a:lstStyle>
            <a:lvl1pPr>
              <a:defRPr/>
            </a:lvl1pPr>
          </a:lstStyle>
          <a:p>
            <a:pPr>
              <a:defRPr/>
            </a:pPr>
            <a:fld id="{6B233A3C-1A3F-461E-83AD-7F1B10DF7C2E}" type="slidenum">
              <a:rPr lang="de-DE" altLang="de-DE"/>
              <a:pPr>
                <a:defRPr/>
              </a:pPr>
              <a:t>‹Nr.›</a:t>
            </a:fld>
            <a:endParaRPr lang="de-DE" altLang="de-DE"/>
          </a:p>
        </p:txBody>
      </p:sp>
    </p:spTree>
    <p:extLst>
      <p:ext uri="{BB962C8B-B14F-4D97-AF65-F5344CB8AC3E}">
        <p14:creationId xmlns:p14="http://schemas.microsoft.com/office/powerpoint/2010/main" val="2538742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3">
            <a:extLst>
              <a:ext uri="{FF2B5EF4-FFF2-40B4-BE49-F238E27FC236}">
                <a16:creationId xmlns:a16="http://schemas.microsoft.com/office/drawing/2014/main" id="{3AE734E0-7917-0334-C8D5-10FA65215787}"/>
              </a:ext>
            </a:extLst>
          </p:cNvPr>
          <p:cNvSpPr>
            <a:spLocks noGrp="1"/>
          </p:cNvSpPr>
          <p:nvPr>
            <p:ph type="dt" sz="half" idx="10"/>
          </p:nvPr>
        </p:nvSpPr>
        <p:spPr/>
        <p:txBody>
          <a:bodyPr/>
          <a:lstStyle>
            <a:lvl1pPr>
              <a:defRPr/>
            </a:lvl1pPr>
          </a:lstStyle>
          <a:p>
            <a:pPr>
              <a:defRPr/>
            </a:pPr>
            <a:fld id="{E18AC55F-D19C-43A2-A948-B7AB6E26DDC9}" type="datetime1">
              <a:rPr lang="de-DE"/>
              <a:pPr>
                <a:defRPr/>
              </a:pPr>
              <a:t>27.10.2022</a:t>
            </a:fld>
            <a:r>
              <a:rPr lang="de-DE"/>
              <a:t>Oktober 2004	</a:t>
            </a:r>
          </a:p>
        </p:txBody>
      </p:sp>
      <p:sp>
        <p:nvSpPr>
          <p:cNvPr id="4" name="Fußzeilenplatzhalter 4">
            <a:extLst>
              <a:ext uri="{FF2B5EF4-FFF2-40B4-BE49-F238E27FC236}">
                <a16:creationId xmlns:a16="http://schemas.microsoft.com/office/drawing/2014/main" id="{71AFA973-0C3A-9834-5460-C8D1B61A3946}"/>
              </a:ext>
            </a:extLst>
          </p:cNvPr>
          <p:cNvSpPr>
            <a:spLocks noGrp="1"/>
          </p:cNvSpPr>
          <p:nvPr>
            <p:ph type="ftr" sz="quarter" idx="11"/>
          </p:nvPr>
        </p:nvSpPr>
        <p:spPr/>
        <p:txBody>
          <a:bodyPr/>
          <a:lstStyle>
            <a:lvl1pPr>
              <a:defRPr/>
            </a:lvl1pPr>
          </a:lstStyle>
          <a:p>
            <a:pPr>
              <a:defRPr/>
            </a:pPr>
            <a:r>
              <a:rPr lang="de-DE"/>
              <a:t>KDFB Schwabhausen 11.11.2021                                                            Rainer Boeck</a:t>
            </a:r>
          </a:p>
        </p:txBody>
      </p:sp>
      <p:sp>
        <p:nvSpPr>
          <p:cNvPr id="5" name="Foliennummernplatzhalter 5">
            <a:extLst>
              <a:ext uri="{FF2B5EF4-FFF2-40B4-BE49-F238E27FC236}">
                <a16:creationId xmlns:a16="http://schemas.microsoft.com/office/drawing/2014/main" id="{9781FD9E-CB4B-4286-26D4-C9515BB0045C}"/>
              </a:ext>
            </a:extLst>
          </p:cNvPr>
          <p:cNvSpPr>
            <a:spLocks noGrp="1"/>
          </p:cNvSpPr>
          <p:nvPr>
            <p:ph type="sldNum" sz="quarter" idx="12"/>
          </p:nvPr>
        </p:nvSpPr>
        <p:spPr/>
        <p:txBody>
          <a:bodyPr/>
          <a:lstStyle>
            <a:lvl1pPr>
              <a:defRPr/>
            </a:lvl1pPr>
          </a:lstStyle>
          <a:p>
            <a:pPr>
              <a:defRPr/>
            </a:pPr>
            <a:fld id="{108910E2-E68F-4B9E-A6FB-5258EAB176F6}" type="slidenum">
              <a:rPr lang="de-DE" altLang="de-DE"/>
              <a:pPr>
                <a:defRPr/>
              </a:pPr>
              <a:t>‹Nr.›</a:t>
            </a:fld>
            <a:endParaRPr lang="de-DE" altLang="de-DE"/>
          </a:p>
        </p:txBody>
      </p:sp>
    </p:spTree>
    <p:extLst>
      <p:ext uri="{BB962C8B-B14F-4D97-AF65-F5344CB8AC3E}">
        <p14:creationId xmlns:p14="http://schemas.microsoft.com/office/powerpoint/2010/main" val="3731224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a:extLst>
              <a:ext uri="{FF2B5EF4-FFF2-40B4-BE49-F238E27FC236}">
                <a16:creationId xmlns:a16="http://schemas.microsoft.com/office/drawing/2014/main" id="{C14276D5-9CB3-468F-803F-EC1C7EC63E38}"/>
              </a:ext>
            </a:extLst>
          </p:cNvPr>
          <p:cNvSpPr>
            <a:spLocks noGrp="1"/>
          </p:cNvSpPr>
          <p:nvPr>
            <p:ph type="dt" sz="half" idx="10"/>
          </p:nvPr>
        </p:nvSpPr>
        <p:spPr/>
        <p:txBody>
          <a:bodyPr/>
          <a:lstStyle>
            <a:lvl1pPr>
              <a:defRPr/>
            </a:lvl1pPr>
          </a:lstStyle>
          <a:p>
            <a:pPr>
              <a:defRPr/>
            </a:pPr>
            <a:fld id="{FD5D0B9A-95CC-4065-BDE6-3504464C6527}" type="datetime1">
              <a:rPr lang="de-DE"/>
              <a:pPr>
                <a:defRPr/>
              </a:pPr>
              <a:t>27.10.2022</a:t>
            </a:fld>
            <a:r>
              <a:rPr lang="de-DE"/>
              <a:t>Oktober 2004	</a:t>
            </a:r>
          </a:p>
        </p:txBody>
      </p:sp>
      <p:sp>
        <p:nvSpPr>
          <p:cNvPr id="3" name="Fußzeilenplatzhalter 4">
            <a:extLst>
              <a:ext uri="{FF2B5EF4-FFF2-40B4-BE49-F238E27FC236}">
                <a16:creationId xmlns:a16="http://schemas.microsoft.com/office/drawing/2014/main" id="{8E160E0B-AFA8-9C14-406A-81202217BBFC}"/>
              </a:ext>
            </a:extLst>
          </p:cNvPr>
          <p:cNvSpPr>
            <a:spLocks noGrp="1"/>
          </p:cNvSpPr>
          <p:nvPr>
            <p:ph type="ftr" sz="quarter" idx="11"/>
          </p:nvPr>
        </p:nvSpPr>
        <p:spPr/>
        <p:txBody>
          <a:bodyPr/>
          <a:lstStyle>
            <a:lvl1pPr>
              <a:defRPr/>
            </a:lvl1pPr>
          </a:lstStyle>
          <a:p>
            <a:pPr>
              <a:defRPr/>
            </a:pPr>
            <a:r>
              <a:rPr lang="de-DE"/>
              <a:t>KDFB Schwabhausen 11.11.2021                                                            Rainer Boeck</a:t>
            </a:r>
          </a:p>
        </p:txBody>
      </p:sp>
      <p:sp>
        <p:nvSpPr>
          <p:cNvPr id="4" name="Foliennummernplatzhalter 5">
            <a:extLst>
              <a:ext uri="{FF2B5EF4-FFF2-40B4-BE49-F238E27FC236}">
                <a16:creationId xmlns:a16="http://schemas.microsoft.com/office/drawing/2014/main" id="{B3EAB9E0-7C5E-6325-FB6A-011F2CE407A0}"/>
              </a:ext>
            </a:extLst>
          </p:cNvPr>
          <p:cNvSpPr>
            <a:spLocks noGrp="1"/>
          </p:cNvSpPr>
          <p:nvPr>
            <p:ph type="sldNum" sz="quarter" idx="12"/>
          </p:nvPr>
        </p:nvSpPr>
        <p:spPr/>
        <p:txBody>
          <a:bodyPr/>
          <a:lstStyle>
            <a:lvl1pPr>
              <a:defRPr/>
            </a:lvl1pPr>
          </a:lstStyle>
          <a:p>
            <a:pPr>
              <a:defRPr/>
            </a:pPr>
            <a:fld id="{6E572E06-5593-4EB8-82E9-E19ACBED3150}" type="slidenum">
              <a:rPr lang="de-DE" altLang="de-DE"/>
              <a:pPr>
                <a:defRPr/>
              </a:pPr>
              <a:t>‹Nr.›</a:t>
            </a:fld>
            <a:endParaRPr lang="de-DE" altLang="de-DE"/>
          </a:p>
        </p:txBody>
      </p:sp>
    </p:spTree>
    <p:extLst>
      <p:ext uri="{BB962C8B-B14F-4D97-AF65-F5344CB8AC3E}">
        <p14:creationId xmlns:p14="http://schemas.microsoft.com/office/powerpoint/2010/main" val="2793424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a:extLst>
              <a:ext uri="{FF2B5EF4-FFF2-40B4-BE49-F238E27FC236}">
                <a16:creationId xmlns:a16="http://schemas.microsoft.com/office/drawing/2014/main" id="{640CF1A8-FADE-394C-BBD7-55FC109346E1}"/>
              </a:ext>
            </a:extLst>
          </p:cNvPr>
          <p:cNvSpPr>
            <a:spLocks noGrp="1"/>
          </p:cNvSpPr>
          <p:nvPr>
            <p:ph type="dt" sz="half" idx="10"/>
          </p:nvPr>
        </p:nvSpPr>
        <p:spPr/>
        <p:txBody>
          <a:bodyPr/>
          <a:lstStyle>
            <a:lvl1pPr>
              <a:defRPr/>
            </a:lvl1pPr>
          </a:lstStyle>
          <a:p>
            <a:pPr>
              <a:defRPr/>
            </a:pPr>
            <a:fld id="{3162F01A-EC67-4FD8-900D-35FB7B763505}" type="datetime1">
              <a:rPr lang="de-DE"/>
              <a:pPr>
                <a:defRPr/>
              </a:pPr>
              <a:t>27.10.2022</a:t>
            </a:fld>
            <a:r>
              <a:rPr lang="de-DE"/>
              <a:t>Oktober 2004	</a:t>
            </a:r>
          </a:p>
        </p:txBody>
      </p:sp>
      <p:sp>
        <p:nvSpPr>
          <p:cNvPr id="6" name="Fußzeilenplatzhalter 4">
            <a:extLst>
              <a:ext uri="{FF2B5EF4-FFF2-40B4-BE49-F238E27FC236}">
                <a16:creationId xmlns:a16="http://schemas.microsoft.com/office/drawing/2014/main" id="{00B93E4D-E286-848C-8E67-68EB4738FA9D}"/>
              </a:ext>
            </a:extLst>
          </p:cNvPr>
          <p:cNvSpPr>
            <a:spLocks noGrp="1"/>
          </p:cNvSpPr>
          <p:nvPr>
            <p:ph type="ftr" sz="quarter" idx="11"/>
          </p:nvPr>
        </p:nvSpPr>
        <p:spPr/>
        <p:txBody>
          <a:bodyPr/>
          <a:lstStyle>
            <a:lvl1pPr>
              <a:defRPr/>
            </a:lvl1pPr>
          </a:lstStyle>
          <a:p>
            <a:pPr>
              <a:defRPr/>
            </a:pPr>
            <a:r>
              <a:rPr lang="de-DE"/>
              <a:t>KDFB Schwabhausen 11.11.2021                                                            Rainer Boeck</a:t>
            </a:r>
          </a:p>
        </p:txBody>
      </p:sp>
      <p:sp>
        <p:nvSpPr>
          <p:cNvPr id="7" name="Foliennummernplatzhalter 5">
            <a:extLst>
              <a:ext uri="{FF2B5EF4-FFF2-40B4-BE49-F238E27FC236}">
                <a16:creationId xmlns:a16="http://schemas.microsoft.com/office/drawing/2014/main" id="{A998AFE1-D451-EE93-D19A-6F99AC157F5F}"/>
              </a:ext>
            </a:extLst>
          </p:cNvPr>
          <p:cNvSpPr>
            <a:spLocks noGrp="1"/>
          </p:cNvSpPr>
          <p:nvPr>
            <p:ph type="sldNum" sz="quarter" idx="12"/>
          </p:nvPr>
        </p:nvSpPr>
        <p:spPr/>
        <p:txBody>
          <a:bodyPr/>
          <a:lstStyle>
            <a:lvl1pPr>
              <a:defRPr/>
            </a:lvl1pPr>
          </a:lstStyle>
          <a:p>
            <a:pPr>
              <a:defRPr/>
            </a:pPr>
            <a:fld id="{456D5F60-BD65-4B41-A9E4-468667C29EA8}" type="slidenum">
              <a:rPr lang="de-DE" altLang="de-DE"/>
              <a:pPr>
                <a:defRPr/>
              </a:pPr>
              <a:t>‹Nr.›</a:t>
            </a:fld>
            <a:endParaRPr lang="de-DE" altLang="de-DE"/>
          </a:p>
        </p:txBody>
      </p:sp>
    </p:spTree>
    <p:extLst>
      <p:ext uri="{BB962C8B-B14F-4D97-AF65-F5344CB8AC3E}">
        <p14:creationId xmlns:p14="http://schemas.microsoft.com/office/powerpoint/2010/main" val="3851814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a:extLst>
              <a:ext uri="{FF2B5EF4-FFF2-40B4-BE49-F238E27FC236}">
                <a16:creationId xmlns:a16="http://schemas.microsoft.com/office/drawing/2014/main" id="{CFAECA6F-EDE2-656E-B79B-086E213C761F}"/>
              </a:ext>
            </a:extLst>
          </p:cNvPr>
          <p:cNvSpPr>
            <a:spLocks noGrp="1"/>
          </p:cNvSpPr>
          <p:nvPr>
            <p:ph type="dt" sz="half" idx="10"/>
          </p:nvPr>
        </p:nvSpPr>
        <p:spPr/>
        <p:txBody>
          <a:bodyPr/>
          <a:lstStyle>
            <a:lvl1pPr>
              <a:defRPr/>
            </a:lvl1pPr>
          </a:lstStyle>
          <a:p>
            <a:pPr>
              <a:defRPr/>
            </a:pPr>
            <a:fld id="{ED00D9C9-0A32-4558-AB7F-3D465E74FDA3}" type="datetime1">
              <a:rPr lang="de-DE"/>
              <a:pPr>
                <a:defRPr/>
              </a:pPr>
              <a:t>27.10.2022</a:t>
            </a:fld>
            <a:r>
              <a:rPr lang="de-DE"/>
              <a:t>Oktober 2004	</a:t>
            </a:r>
          </a:p>
        </p:txBody>
      </p:sp>
      <p:sp>
        <p:nvSpPr>
          <p:cNvPr id="6" name="Fußzeilenplatzhalter 4">
            <a:extLst>
              <a:ext uri="{FF2B5EF4-FFF2-40B4-BE49-F238E27FC236}">
                <a16:creationId xmlns:a16="http://schemas.microsoft.com/office/drawing/2014/main" id="{7EA311BA-09F3-B9C8-5517-AE66F24D54FA}"/>
              </a:ext>
            </a:extLst>
          </p:cNvPr>
          <p:cNvSpPr>
            <a:spLocks noGrp="1"/>
          </p:cNvSpPr>
          <p:nvPr>
            <p:ph type="ftr" sz="quarter" idx="11"/>
          </p:nvPr>
        </p:nvSpPr>
        <p:spPr/>
        <p:txBody>
          <a:bodyPr/>
          <a:lstStyle>
            <a:lvl1pPr>
              <a:defRPr/>
            </a:lvl1pPr>
          </a:lstStyle>
          <a:p>
            <a:pPr>
              <a:defRPr/>
            </a:pPr>
            <a:r>
              <a:rPr lang="de-DE"/>
              <a:t>KDFB Schwabhausen 11.11.2021                                                            Rainer Boeck</a:t>
            </a:r>
          </a:p>
        </p:txBody>
      </p:sp>
      <p:sp>
        <p:nvSpPr>
          <p:cNvPr id="7" name="Foliennummernplatzhalter 5">
            <a:extLst>
              <a:ext uri="{FF2B5EF4-FFF2-40B4-BE49-F238E27FC236}">
                <a16:creationId xmlns:a16="http://schemas.microsoft.com/office/drawing/2014/main" id="{15CEE72F-A864-9C7D-A2D6-65B795470A4E}"/>
              </a:ext>
            </a:extLst>
          </p:cNvPr>
          <p:cNvSpPr>
            <a:spLocks noGrp="1"/>
          </p:cNvSpPr>
          <p:nvPr>
            <p:ph type="sldNum" sz="quarter" idx="12"/>
          </p:nvPr>
        </p:nvSpPr>
        <p:spPr/>
        <p:txBody>
          <a:bodyPr/>
          <a:lstStyle>
            <a:lvl1pPr>
              <a:defRPr/>
            </a:lvl1pPr>
          </a:lstStyle>
          <a:p>
            <a:pPr>
              <a:defRPr/>
            </a:pPr>
            <a:fld id="{92946739-15C3-4114-A8C4-5927CF53ECE1}" type="slidenum">
              <a:rPr lang="de-DE" altLang="de-DE"/>
              <a:pPr>
                <a:defRPr/>
              </a:pPr>
              <a:t>‹Nr.›</a:t>
            </a:fld>
            <a:endParaRPr lang="de-DE" altLang="de-DE"/>
          </a:p>
        </p:txBody>
      </p:sp>
    </p:spTree>
    <p:extLst>
      <p:ext uri="{BB962C8B-B14F-4D97-AF65-F5344CB8AC3E}">
        <p14:creationId xmlns:p14="http://schemas.microsoft.com/office/powerpoint/2010/main" val="3733222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a:extLst>
              <a:ext uri="{FF2B5EF4-FFF2-40B4-BE49-F238E27FC236}">
                <a16:creationId xmlns:a16="http://schemas.microsoft.com/office/drawing/2014/main" id="{6F88E8BA-226C-AE7A-CB57-E5028555FE63}"/>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1027" name="Textplatzhalter 2">
            <a:extLst>
              <a:ext uri="{FF2B5EF4-FFF2-40B4-BE49-F238E27FC236}">
                <a16:creationId xmlns:a16="http://schemas.microsoft.com/office/drawing/2014/main" id="{7771EF35-69E7-0226-C5F5-5D434BCC3D9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4" name="Datumsplatzhalter 3">
            <a:extLst>
              <a:ext uri="{FF2B5EF4-FFF2-40B4-BE49-F238E27FC236}">
                <a16:creationId xmlns:a16="http://schemas.microsoft.com/office/drawing/2014/main" id="{97BCE37F-B38F-266D-CF7D-09187181E024}"/>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fld id="{320DC514-6137-4D41-B6CF-7F56F64E5B0E}" type="datetime1">
              <a:rPr lang="de-DE"/>
              <a:pPr>
                <a:defRPr/>
              </a:pPr>
              <a:t>27.10.2022</a:t>
            </a:fld>
            <a:r>
              <a:rPr lang="de-DE"/>
              <a:t>Oktober 2004	</a:t>
            </a:r>
          </a:p>
        </p:txBody>
      </p:sp>
      <p:sp>
        <p:nvSpPr>
          <p:cNvPr id="5" name="Fußzeilenplatzhalter 4">
            <a:extLst>
              <a:ext uri="{FF2B5EF4-FFF2-40B4-BE49-F238E27FC236}">
                <a16:creationId xmlns:a16="http://schemas.microsoft.com/office/drawing/2014/main" id="{F2008155-3EF7-2AF4-284E-4729116FAC0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r>
              <a:rPr lang="de-DE"/>
              <a:t>KDFB Schwabhausen 11.11.2021                                                            Rainer Boeck</a:t>
            </a:r>
          </a:p>
        </p:txBody>
      </p:sp>
      <p:sp>
        <p:nvSpPr>
          <p:cNvPr id="6" name="Foliennummernplatzhalter 5">
            <a:extLst>
              <a:ext uri="{FF2B5EF4-FFF2-40B4-BE49-F238E27FC236}">
                <a16:creationId xmlns:a16="http://schemas.microsoft.com/office/drawing/2014/main" id="{3BEAB1E7-7427-A2CB-71CE-6205E71BAA2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7E31B142-F617-440B-97A5-CA15360AFDCA}"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entury Gothic" pitchFamily="34" charset="0"/>
        </a:defRPr>
      </a:lvl2pPr>
      <a:lvl3pPr algn="ctr" rtl="0" eaLnBrk="0" fontAlgn="base" hangingPunct="0">
        <a:spcBef>
          <a:spcPct val="0"/>
        </a:spcBef>
        <a:spcAft>
          <a:spcPct val="0"/>
        </a:spcAft>
        <a:defRPr sz="4400">
          <a:solidFill>
            <a:schemeClr val="tx1"/>
          </a:solidFill>
          <a:latin typeface="Century Gothic" pitchFamily="34" charset="0"/>
        </a:defRPr>
      </a:lvl3pPr>
      <a:lvl4pPr algn="ctr" rtl="0" eaLnBrk="0" fontAlgn="base" hangingPunct="0">
        <a:spcBef>
          <a:spcPct val="0"/>
        </a:spcBef>
        <a:spcAft>
          <a:spcPct val="0"/>
        </a:spcAft>
        <a:defRPr sz="4400">
          <a:solidFill>
            <a:schemeClr val="tx1"/>
          </a:solidFill>
          <a:latin typeface="Century Gothic" pitchFamily="34" charset="0"/>
        </a:defRPr>
      </a:lvl4pPr>
      <a:lvl5pPr algn="ctr" rtl="0" eaLnBrk="0" fontAlgn="base" hangingPunct="0">
        <a:spcBef>
          <a:spcPct val="0"/>
        </a:spcBef>
        <a:spcAft>
          <a:spcPct val="0"/>
        </a:spcAft>
        <a:defRPr sz="4400">
          <a:solidFill>
            <a:schemeClr val="tx1"/>
          </a:solidFill>
          <a:latin typeface="Century Gothic" pitchFamily="34" charset="0"/>
        </a:defRPr>
      </a:lvl5pPr>
      <a:lvl6pPr marL="457200" algn="ctr" rtl="0" fontAlgn="base">
        <a:spcBef>
          <a:spcPct val="0"/>
        </a:spcBef>
        <a:spcAft>
          <a:spcPct val="0"/>
        </a:spcAft>
        <a:defRPr sz="4400">
          <a:solidFill>
            <a:schemeClr val="tx1"/>
          </a:solidFill>
          <a:latin typeface="Century Gothic" pitchFamily="34" charset="0"/>
        </a:defRPr>
      </a:lvl6pPr>
      <a:lvl7pPr marL="914400" algn="ctr" rtl="0" fontAlgn="base">
        <a:spcBef>
          <a:spcPct val="0"/>
        </a:spcBef>
        <a:spcAft>
          <a:spcPct val="0"/>
        </a:spcAft>
        <a:defRPr sz="4400">
          <a:solidFill>
            <a:schemeClr val="tx1"/>
          </a:solidFill>
          <a:latin typeface="Century Gothic" pitchFamily="34" charset="0"/>
        </a:defRPr>
      </a:lvl7pPr>
      <a:lvl8pPr marL="1371600" algn="ctr" rtl="0" fontAlgn="base">
        <a:spcBef>
          <a:spcPct val="0"/>
        </a:spcBef>
        <a:spcAft>
          <a:spcPct val="0"/>
        </a:spcAft>
        <a:defRPr sz="4400">
          <a:solidFill>
            <a:schemeClr val="tx1"/>
          </a:solidFill>
          <a:latin typeface="Century Gothic" pitchFamily="34" charset="0"/>
        </a:defRPr>
      </a:lvl8pPr>
      <a:lvl9pPr marL="1828800" algn="ctr" rtl="0" fontAlgn="base">
        <a:spcBef>
          <a:spcPct val="0"/>
        </a:spcBef>
        <a:spcAft>
          <a:spcPct val="0"/>
        </a:spcAft>
        <a:defRPr sz="4400">
          <a:solidFill>
            <a:schemeClr val="tx1"/>
          </a:solidFill>
          <a:latin typeface="Century Gothic"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descr="Pergament">
            <a:extLst>
              <a:ext uri="{FF2B5EF4-FFF2-40B4-BE49-F238E27FC236}">
                <a16:creationId xmlns:a16="http://schemas.microsoft.com/office/drawing/2014/main" id="{5F04EEAE-DF7D-E52B-3110-9D26EDF1F32B}"/>
              </a:ext>
            </a:extLst>
          </p:cNvPr>
          <p:cNvSpPr>
            <a:spLocks noGrp="1" noChangeArrowheads="1"/>
          </p:cNvSpPr>
          <p:nvPr>
            <p:ph type="subTitle" idx="1"/>
          </p:nvPr>
        </p:nvSpPr>
        <p:spPr>
          <a:xfrm>
            <a:off x="539750" y="1274763"/>
            <a:ext cx="8064500" cy="4098925"/>
          </a:xfrm>
          <a:solidFill>
            <a:schemeClr val="bg1"/>
          </a:solidFill>
        </p:spPr>
        <p:txBody>
          <a:bodyPr rtlCol="0">
            <a:normAutofit/>
          </a:bodyPr>
          <a:lstStyle/>
          <a:p>
            <a:pPr algn="r" eaLnBrk="1" fontAlgn="auto" hangingPunct="1">
              <a:spcAft>
                <a:spcPts val="0"/>
              </a:spcAft>
              <a:defRPr/>
            </a:pPr>
            <a:endParaRPr lang="de-DE" altLang="de-DE" b="1" i="1" u="sng" dirty="0">
              <a:solidFill>
                <a:srgbClr val="FF9900"/>
              </a:solidFill>
              <a:latin typeface="Tahoma" pitchFamily="34" charset="0"/>
            </a:endParaRPr>
          </a:p>
          <a:p>
            <a:pPr algn="r" eaLnBrk="1" fontAlgn="auto" hangingPunct="1">
              <a:spcAft>
                <a:spcPts val="0"/>
              </a:spcAft>
              <a:defRPr/>
            </a:pPr>
            <a:endParaRPr lang="de-DE" altLang="de-DE" b="1" i="1" u="sng" dirty="0">
              <a:solidFill>
                <a:srgbClr val="FF9900"/>
              </a:solidFill>
              <a:latin typeface="Tahoma" pitchFamily="34" charset="0"/>
            </a:endParaRPr>
          </a:p>
          <a:p>
            <a:pPr algn="r" eaLnBrk="1" fontAlgn="auto" hangingPunct="1">
              <a:spcAft>
                <a:spcPts val="0"/>
              </a:spcAft>
              <a:defRPr/>
            </a:pPr>
            <a:endParaRPr lang="de-DE" altLang="de-DE" b="1" i="1" dirty="0">
              <a:solidFill>
                <a:srgbClr val="FF9900"/>
              </a:solidFill>
              <a:latin typeface="Tahoma" pitchFamily="34" charset="0"/>
            </a:endParaRPr>
          </a:p>
          <a:p>
            <a:pPr algn="l" eaLnBrk="1" fontAlgn="auto" hangingPunct="1">
              <a:spcAft>
                <a:spcPts val="0"/>
              </a:spcAft>
              <a:defRPr/>
            </a:pPr>
            <a:r>
              <a:rPr lang="de-DE" altLang="de-DE" b="1" i="1" dirty="0">
                <a:solidFill>
                  <a:srgbClr val="FF9900"/>
                </a:solidFill>
                <a:latin typeface="Tahoma" pitchFamily="34" charset="0"/>
              </a:rPr>
              <a:t>                              </a:t>
            </a:r>
            <a:endParaRPr lang="de-DE" altLang="de-DE" sz="2800" b="1" i="1" dirty="0">
              <a:solidFill>
                <a:schemeClr val="bg2">
                  <a:lumMod val="50000"/>
                </a:schemeClr>
              </a:solidFill>
              <a:latin typeface="+mj-lt"/>
            </a:endParaRPr>
          </a:p>
        </p:txBody>
      </p:sp>
      <p:sp>
        <p:nvSpPr>
          <p:cNvPr id="4099" name="Foliennummernplatzhalter 5">
            <a:extLst>
              <a:ext uri="{FF2B5EF4-FFF2-40B4-BE49-F238E27FC236}">
                <a16:creationId xmlns:a16="http://schemas.microsoft.com/office/drawing/2014/main" id="{59B6A9EE-1F3F-E308-986A-234B22F0F2F5}"/>
              </a:ext>
            </a:extLst>
          </p:cNvPr>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lgn="r" eaLnBrk="1" hangingPunct="1">
              <a:spcBef>
                <a:spcPct val="0"/>
              </a:spcBef>
              <a:buFontTx/>
              <a:buNone/>
            </a:pPr>
            <a:endParaRPr lang="de-DE" altLang="de-DE" sz="1400">
              <a:latin typeface="Arial" panose="020B0604020202020204" pitchFamily="34" charset="0"/>
            </a:endParaRPr>
          </a:p>
        </p:txBody>
      </p:sp>
      <p:sp>
        <p:nvSpPr>
          <p:cNvPr id="4100" name="Rectangle 4">
            <a:extLst>
              <a:ext uri="{FF2B5EF4-FFF2-40B4-BE49-F238E27FC236}">
                <a16:creationId xmlns:a16="http://schemas.microsoft.com/office/drawing/2014/main" id="{0E7F4784-A470-2C86-3EAE-04026DBB0B43}"/>
              </a:ext>
            </a:extLst>
          </p:cNvPr>
          <p:cNvSpPr>
            <a:spLocks noChangeArrowheads="1"/>
          </p:cNvSpPr>
          <p:nvPr/>
        </p:nvSpPr>
        <p:spPr bwMode="auto">
          <a:xfrm>
            <a:off x="5665788" y="38227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buFontTx/>
              <a:buNone/>
            </a:pPr>
            <a:endParaRPr lang="de-DE" altLang="de-DE" sz="2400">
              <a:latin typeface="Arial" panose="020B0604020202020204" pitchFamily="34" charset="0"/>
            </a:endParaRPr>
          </a:p>
        </p:txBody>
      </p:sp>
      <p:sp>
        <p:nvSpPr>
          <p:cNvPr id="4101" name="Text Box 8">
            <a:extLst>
              <a:ext uri="{FF2B5EF4-FFF2-40B4-BE49-F238E27FC236}">
                <a16:creationId xmlns:a16="http://schemas.microsoft.com/office/drawing/2014/main" id="{AB0A5FB5-FCFC-06F6-4B8A-83342A92793C}"/>
              </a:ext>
            </a:extLst>
          </p:cNvPr>
          <p:cNvSpPr txBox="1">
            <a:spLocks noChangeArrowheads="1"/>
          </p:cNvSpPr>
          <p:nvPr/>
        </p:nvSpPr>
        <p:spPr bwMode="auto">
          <a:xfrm>
            <a:off x="3311525" y="908050"/>
            <a:ext cx="25193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50000"/>
              </a:spcBef>
              <a:buFontTx/>
              <a:buNone/>
            </a:pPr>
            <a:endParaRPr lang="de-DE" altLang="de-DE" sz="1800">
              <a:latin typeface="Arial" panose="020B0604020202020204" pitchFamily="34" charset="0"/>
            </a:endParaRPr>
          </a:p>
        </p:txBody>
      </p:sp>
      <p:sp>
        <p:nvSpPr>
          <p:cNvPr id="22539" name="Text Box 11">
            <a:extLst>
              <a:ext uri="{FF2B5EF4-FFF2-40B4-BE49-F238E27FC236}">
                <a16:creationId xmlns:a16="http://schemas.microsoft.com/office/drawing/2014/main" id="{91145532-B390-2D74-847A-FEEFA3A6193D}"/>
              </a:ext>
            </a:extLst>
          </p:cNvPr>
          <p:cNvSpPr txBox="1">
            <a:spLocks noChangeArrowheads="1"/>
          </p:cNvSpPr>
          <p:nvPr/>
        </p:nvSpPr>
        <p:spPr bwMode="auto">
          <a:xfrm>
            <a:off x="498475" y="615950"/>
            <a:ext cx="7777163" cy="584200"/>
          </a:xfrm>
          <a:prstGeom prst="rect">
            <a:avLst/>
          </a:prstGeom>
          <a:noFill/>
          <a:ln>
            <a:noFill/>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defRPr/>
            </a:pPr>
            <a:r>
              <a:rPr lang="de-DE" altLang="de-DE" b="1" dirty="0">
                <a:solidFill>
                  <a:schemeClr val="accent2"/>
                </a:solidFill>
                <a:latin typeface="+mj-lt"/>
              </a:rPr>
              <a:t>Haben wir alle den gleichen Gott?</a:t>
            </a:r>
          </a:p>
        </p:txBody>
      </p:sp>
      <p:sp>
        <p:nvSpPr>
          <p:cNvPr id="4103" name="Foliennummernplatzhalter 1">
            <a:extLst>
              <a:ext uri="{FF2B5EF4-FFF2-40B4-BE49-F238E27FC236}">
                <a16:creationId xmlns:a16="http://schemas.microsoft.com/office/drawing/2014/main" id="{8E9236FD-0A53-B320-CBB7-2210EACBBBD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spcBef>
                <a:spcPct val="0"/>
              </a:spcBef>
              <a:buFontTx/>
              <a:buNone/>
            </a:pPr>
            <a:fld id="{ACA9F06C-4824-4AAA-8091-13031806108F}" type="slidenum">
              <a:rPr lang="de-DE" altLang="de-DE" sz="1200" smtClean="0">
                <a:solidFill>
                  <a:srgbClr val="898989"/>
                </a:solidFill>
                <a:latin typeface="Arial" panose="020B0604020202020204" pitchFamily="34" charset="0"/>
              </a:rPr>
              <a:pPr>
                <a:spcBef>
                  <a:spcPct val="0"/>
                </a:spcBef>
                <a:buFontTx/>
                <a:buNone/>
              </a:pPr>
              <a:t>1</a:t>
            </a:fld>
            <a:endParaRPr lang="de-DE" altLang="de-DE" sz="1200">
              <a:solidFill>
                <a:srgbClr val="898989"/>
              </a:solidFill>
              <a:latin typeface="Arial" panose="020B0604020202020204" pitchFamily="34" charset="0"/>
            </a:endParaRPr>
          </a:p>
        </p:txBody>
      </p:sp>
      <p:pic>
        <p:nvPicPr>
          <p:cNvPr id="4104" name="Picture 12">
            <a:extLst>
              <a:ext uri="{FF2B5EF4-FFF2-40B4-BE49-F238E27FC236}">
                <a16:creationId xmlns:a16="http://schemas.microsoft.com/office/drawing/2014/main" id="{822C66C3-4E11-3ECB-1177-95BB2BEAFD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6700" y="1628775"/>
            <a:ext cx="3298825" cy="4122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ußzeilenplatzhalter 2">
            <a:extLst>
              <a:ext uri="{FF2B5EF4-FFF2-40B4-BE49-F238E27FC236}">
                <a16:creationId xmlns:a16="http://schemas.microsoft.com/office/drawing/2014/main" id="{EBBF6A08-5FAE-FD2F-A694-C161D5217EB4}"/>
              </a:ext>
            </a:extLst>
          </p:cNvPr>
          <p:cNvSpPr>
            <a:spLocks noGrp="1"/>
          </p:cNvSpPr>
          <p:nvPr>
            <p:ph type="ftr" sz="quarter" idx="11"/>
          </p:nvPr>
        </p:nvSpPr>
        <p:spPr/>
        <p:txBody>
          <a:bodyPr/>
          <a:lstStyle/>
          <a:p>
            <a:pPr>
              <a:defRPr/>
            </a:pPr>
            <a:r>
              <a:rPr lang="de-DE" dirty="0"/>
              <a:t>KDFB Schwabhausen 11.11.2021                                                            Rainer Boeck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2539"/>
                                        </p:tgtEl>
                                        <p:attrNameLst>
                                          <p:attrName>style.visibility</p:attrName>
                                        </p:attrNameLst>
                                      </p:cBhvr>
                                      <p:to>
                                        <p:strVal val="visible"/>
                                      </p:to>
                                    </p:set>
                                    <p:anim calcmode="lin" valueType="num">
                                      <p:cBhvr>
                                        <p:cTn id="7" dur="1000" fill="hold"/>
                                        <p:tgtEl>
                                          <p:spTgt spid="22539"/>
                                        </p:tgtEl>
                                        <p:attrNameLst>
                                          <p:attrName>ppt_w</p:attrName>
                                        </p:attrNameLst>
                                      </p:cBhvr>
                                      <p:tavLst>
                                        <p:tav tm="0">
                                          <p:val>
                                            <p:fltVal val="0"/>
                                          </p:val>
                                        </p:tav>
                                        <p:tav tm="100000">
                                          <p:val>
                                            <p:strVal val="#ppt_w"/>
                                          </p:val>
                                        </p:tav>
                                      </p:tavLst>
                                    </p:anim>
                                    <p:anim calcmode="lin" valueType="num">
                                      <p:cBhvr>
                                        <p:cTn id="8" dur="1000" fill="hold"/>
                                        <p:tgtEl>
                                          <p:spTgt spid="22539"/>
                                        </p:tgtEl>
                                        <p:attrNameLst>
                                          <p:attrName>ppt_h</p:attrName>
                                        </p:attrNameLst>
                                      </p:cBhvr>
                                      <p:tavLst>
                                        <p:tav tm="0">
                                          <p:val>
                                            <p:fltVal val="0"/>
                                          </p:val>
                                        </p:tav>
                                        <p:tav tm="100000">
                                          <p:val>
                                            <p:strVal val="#ppt_h"/>
                                          </p:val>
                                        </p:tav>
                                      </p:tavLst>
                                    </p:anim>
                                    <p:anim calcmode="lin" valueType="num">
                                      <p:cBhvr>
                                        <p:cTn id="9" dur="1000" fill="hold"/>
                                        <p:tgtEl>
                                          <p:spTgt spid="22539"/>
                                        </p:tgtEl>
                                        <p:attrNameLst>
                                          <p:attrName>style.rotation</p:attrName>
                                        </p:attrNameLst>
                                      </p:cBhvr>
                                      <p:tavLst>
                                        <p:tav tm="0">
                                          <p:val>
                                            <p:fltVal val="360"/>
                                          </p:val>
                                        </p:tav>
                                        <p:tav tm="100000">
                                          <p:val>
                                            <p:fltVal val="0"/>
                                          </p:val>
                                        </p:tav>
                                      </p:tavLst>
                                    </p:anim>
                                    <p:animEffect transition="in" filter="fade">
                                      <p:cBhvr>
                                        <p:cTn id="10" dur="1000"/>
                                        <p:tgtEl>
                                          <p:spTgt spid="2253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22531">
                                            <p:bg/>
                                          </p:spTgt>
                                        </p:tgtEl>
                                        <p:attrNameLst>
                                          <p:attrName>style.visibility</p:attrName>
                                        </p:attrNameLst>
                                      </p:cBhvr>
                                      <p:to>
                                        <p:strVal val="visible"/>
                                      </p:to>
                                    </p:set>
                                    <p:animEffect transition="in" filter="fade">
                                      <p:cBhvr>
                                        <p:cTn id="15" dur="500"/>
                                        <p:tgtEl>
                                          <p:spTgt spid="22531">
                                            <p:bg/>
                                          </p:spTgt>
                                        </p:tgtEl>
                                      </p:cBhvr>
                                    </p:animEffect>
                                    <p:anim calcmode="lin" valueType="num">
                                      <p:cBhvr>
                                        <p:cTn id="16" dur="500" fill="hold"/>
                                        <p:tgtEl>
                                          <p:spTgt spid="22531">
                                            <p:bg/>
                                          </p:spTgt>
                                        </p:tgtEl>
                                        <p:attrNameLst>
                                          <p:attrName>ppt_x</p:attrName>
                                        </p:attrNameLst>
                                      </p:cBhvr>
                                      <p:tavLst>
                                        <p:tav tm="0">
                                          <p:val>
                                            <p:strVal val="#ppt_x"/>
                                          </p:val>
                                        </p:tav>
                                        <p:tav tm="100000">
                                          <p:val>
                                            <p:strVal val="#ppt_x"/>
                                          </p:val>
                                        </p:tav>
                                      </p:tavLst>
                                    </p:anim>
                                    <p:anim calcmode="lin" valueType="num">
                                      <p:cBhvr>
                                        <p:cTn id="17" dur="500" fill="hold"/>
                                        <p:tgtEl>
                                          <p:spTgt spid="22531">
                                            <p:bg/>
                                          </p:spTgt>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22531">
                                            <p:txEl>
                                              <p:pRg st="3" end="3"/>
                                            </p:txEl>
                                          </p:spTgt>
                                        </p:tgtEl>
                                        <p:attrNameLst>
                                          <p:attrName>style.visibility</p:attrName>
                                        </p:attrNameLst>
                                      </p:cBhvr>
                                      <p:to>
                                        <p:strVal val="visible"/>
                                      </p:to>
                                    </p:set>
                                    <p:animEffect transition="in" filter="fade">
                                      <p:cBhvr>
                                        <p:cTn id="22" dur="500"/>
                                        <p:tgtEl>
                                          <p:spTgt spid="22531">
                                            <p:txEl>
                                              <p:pRg st="3" end="3"/>
                                            </p:txEl>
                                          </p:spTgt>
                                        </p:tgtEl>
                                      </p:cBhvr>
                                    </p:animEffect>
                                    <p:anim calcmode="lin" valueType="num">
                                      <p:cBhvr>
                                        <p:cTn id="23" dur="5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2253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nimBg="1"/>
      <p:bldP spid="2253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descr="Pergament">
            <a:extLst>
              <a:ext uri="{FF2B5EF4-FFF2-40B4-BE49-F238E27FC236}">
                <a16:creationId xmlns:a16="http://schemas.microsoft.com/office/drawing/2014/main" id="{CDC644D7-7AB2-DA93-4DFD-E222F25F0773}"/>
              </a:ext>
            </a:extLst>
          </p:cNvPr>
          <p:cNvSpPr>
            <a:spLocks noGrp="1" noChangeArrowheads="1"/>
          </p:cNvSpPr>
          <p:nvPr>
            <p:ph type="subTitle" idx="1"/>
          </p:nvPr>
        </p:nvSpPr>
        <p:spPr>
          <a:xfrm>
            <a:off x="522288" y="2420938"/>
            <a:ext cx="8153400" cy="3744912"/>
          </a:xfrm>
          <a:solidFill>
            <a:schemeClr val="bg2"/>
          </a:solidFill>
        </p:spPr>
        <p:txBody>
          <a:bodyPr rtlCol="0">
            <a:normAutofit/>
          </a:bodyPr>
          <a:lstStyle/>
          <a:p>
            <a:pPr marL="609600" indent="-609600" eaLnBrk="1" fontAlgn="auto" hangingPunct="1">
              <a:lnSpc>
                <a:spcPct val="90000"/>
              </a:lnSpc>
              <a:spcAft>
                <a:spcPts val="0"/>
              </a:spcAft>
              <a:defRPr/>
            </a:pPr>
            <a:endParaRPr lang="de-DE" altLang="de-DE" sz="2400" dirty="0">
              <a:latin typeface="Tahoma" pitchFamily="34" charset="0"/>
            </a:endParaRPr>
          </a:p>
          <a:p>
            <a:pPr marL="609600" indent="-609600" eaLnBrk="1" fontAlgn="auto" hangingPunct="1">
              <a:lnSpc>
                <a:spcPct val="90000"/>
              </a:lnSpc>
              <a:spcAft>
                <a:spcPts val="0"/>
              </a:spcAft>
              <a:defRPr/>
            </a:pPr>
            <a:endParaRPr lang="de-DE" altLang="de-DE" sz="2400" dirty="0">
              <a:latin typeface="Tahoma" pitchFamily="34" charset="0"/>
            </a:endParaRPr>
          </a:p>
          <a:p>
            <a:pPr marL="342900" indent="-342900" algn="l" eaLnBrk="1" fontAlgn="auto" hangingPunct="1">
              <a:lnSpc>
                <a:spcPct val="90000"/>
              </a:lnSpc>
              <a:spcAft>
                <a:spcPts val="0"/>
              </a:spcAft>
              <a:buFont typeface="Arial" panose="020B0604020202020204" pitchFamily="34" charset="0"/>
              <a:buChar char="•"/>
              <a:defRPr/>
            </a:pPr>
            <a:r>
              <a:rPr lang="de-DE" altLang="de-DE" sz="2000" dirty="0">
                <a:solidFill>
                  <a:schemeClr val="bg2">
                    <a:lumMod val="25000"/>
                  </a:schemeClr>
                </a:solidFill>
              </a:rPr>
              <a:t>Buddha lebt in einer polytheistischen Umwelt</a:t>
            </a:r>
            <a:br>
              <a:rPr lang="de-DE" altLang="de-DE" sz="2000" dirty="0">
                <a:solidFill>
                  <a:schemeClr val="bg2">
                    <a:lumMod val="25000"/>
                  </a:schemeClr>
                </a:solidFill>
              </a:rPr>
            </a:br>
            <a:endParaRPr lang="de-DE" altLang="de-DE" sz="2000" dirty="0">
              <a:solidFill>
                <a:schemeClr val="bg2">
                  <a:lumMod val="25000"/>
                </a:schemeClr>
              </a:solidFill>
            </a:endParaRPr>
          </a:p>
          <a:p>
            <a:pPr marL="342900" indent="-342900" algn="l" eaLnBrk="1" fontAlgn="auto" hangingPunct="1">
              <a:lnSpc>
                <a:spcPct val="90000"/>
              </a:lnSpc>
              <a:spcAft>
                <a:spcPts val="0"/>
              </a:spcAft>
              <a:buFont typeface="Arial" panose="020B0604020202020204" pitchFamily="34" charset="0"/>
              <a:buChar char="•"/>
              <a:defRPr/>
            </a:pPr>
            <a:r>
              <a:rPr lang="de-DE" altLang="de-DE" sz="2000" dirty="0">
                <a:solidFill>
                  <a:schemeClr val="bg2">
                    <a:lumMod val="25000"/>
                  </a:schemeClr>
                </a:solidFill>
              </a:rPr>
              <a:t>Atheistisch?</a:t>
            </a:r>
          </a:p>
          <a:p>
            <a:pPr marL="358775" indent="-358775" algn="l" eaLnBrk="1" fontAlgn="auto" hangingPunct="1">
              <a:lnSpc>
                <a:spcPct val="90000"/>
              </a:lnSpc>
              <a:spcAft>
                <a:spcPts val="0"/>
              </a:spcAft>
              <a:defRPr/>
            </a:pPr>
            <a:r>
              <a:rPr lang="de-DE" altLang="de-DE" sz="2000" dirty="0">
                <a:solidFill>
                  <a:schemeClr val="bg2">
                    <a:lumMod val="25000"/>
                  </a:schemeClr>
                </a:solidFill>
              </a:rPr>
              <a:t>     Im Rahmen der Volksreligion.</a:t>
            </a:r>
            <a:br>
              <a:rPr lang="de-DE" altLang="de-DE" sz="2000" dirty="0">
                <a:solidFill>
                  <a:schemeClr val="bg2">
                    <a:lumMod val="25000"/>
                  </a:schemeClr>
                </a:solidFill>
              </a:rPr>
            </a:br>
            <a:endParaRPr lang="de-DE" altLang="de-DE" sz="2000" dirty="0">
              <a:solidFill>
                <a:schemeClr val="bg2">
                  <a:lumMod val="25000"/>
                </a:schemeClr>
              </a:solidFill>
            </a:endParaRPr>
          </a:p>
          <a:p>
            <a:pPr marL="358775" indent="-358775" algn="l" eaLnBrk="1" fontAlgn="auto" hangingPunct="1">
              <a:lnSpc>
                <a:spcPct val="90000"/>
              </a:lnSpc>
              <a:spcAft>
                <a:spcPts val="0"/>
              </a:spcAft>
              <a:buFont typeface="Arial" panose="020B0604020202020204" pitchFamily="34" charset="0"/>
              <a:buChar char="•"/>
              <a:defRPr/>
            </a:pPr>
            <a:r>
              <a:rPr lang="de-DE" altLang="de-DE" sz="2000" dirty="0">
                <a:solidFill>
                  <a:schemeClr val="bg2">
                    <a:lumMod val="25000"/>
                  </a:schemeClr>
                </a:solidFill>
              </a:rPr>
              <a:t>Buddha ist kein Gott</a:t>
            </a:r>
            <a:r>
              <a:rPr lang="de-DE" altLang="de-DE" sz="2400" dirty="0">
                <a:solidFill>
                  <a:schemeClr val="bg2">
                    <a:lumMod val="25000"/>
                  </a:schemeClr>
                </a:solidFill>
              </a:rPr>
              <a:t>. </a:t>
            </a:r>
            <a:r>
              <a:rPr lang="de-DE" altLang="de-DE" sz="2000" dirty="0">
                <a:solidFill>
                  <a:schemeClr val="bg2">
                    <a:lumMod val="25000"/>
                  </a:schemeClr>
                </a:solidFill>
              </a:rPr>
              <a:t>Auch erhebt er nicht den Anspruch, Gott hätte sich ihm offenbart.</a:t>
            </a:r>
          </a:p>
          <a:p>
            <a:pPr marL="609600" indent="-609600" algn="l" eaLnBrk="1" fontAlgn="auto" hangingPunct="1">
              <a:lnSpc>
                <a:spcPct val="90000"/>
              </a:lnSpc>
              <a:spcAft>
                <a:spcPts val="0"/>
              </a:spcAft>
              <a:defRPr/>
            </a:pPr>
            <a:endParaRPr lang="de-DE" altLang="de-DE" dirty="0">
              <a:solidFill>
                <a:schemeClr val="bg2">
                  <a:lumMod val="25000"/>
                </a:schemeClr>
              </a:solidFill>
            </a:endParaRPr>
          </a:p>
        </p:txBody>
      </p:sp>
      <p:sp>
        <p:nvSpPr>
          <p:cNvPr id="13315" name="Foliennummernplatzhalter 5">
            <a:extLst>
              <a:ext uri="{FF2B5EF4-FFF2-40B4-BE49-F238E27FC236}">
                <a16:creationId xmlns:a16="http://schemas.microsoft.com/office/drawing/2014/main" id="{7C249AE5-8D8E-A9C0-B05D-A87832587D8F}"/>
              </a:ext>
            </a:extLst>
          </p:cNvPr>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lgn="r" eaLnBrk="1" hangingPunct="1">
              <a:spcBef>
                <a:spcPct val="0"/>
              </a:spcBef>
              <a:buFontTx/>
              <a:buNone/>
            </a:pPr>
            <a:endParaRPr lang="de-DE" altLang="de-DE" sz="1400">
              <a:latin typeface="Arial" panose="020B0604020202020204" pitchFamily="34" charset="0"/>
            </a:endParaRPr>
          </a:p>
        </p:txBody>
      </p:sp>
      <p:sp>
        <p:nvSpPr>
          <p:cNvPr id="14345" name="Text Box 9">
            <a:extLst>
              <a:ext uri="{FF2B5EF4-FFF2-40B4-BE49-F238E27FC236}">
                <a16:creationId xmlns:a16="http://schemas.microsoft.com/office/drawing/2014/main" id="{7E84CE37-2AB2-8EF2-0835-BC664970A052}"/>
              </a:ext>
            </a:extLst>
          </p:cNvPr>
          <p:cNvSpPr txBox="1">
            <a:spLocks noChangeArrowheads="1"/>
          </p:cNvSpPr>
          <p:nvPr/>
        </p:nvSpPr>
        <p:spPr bwMode="auto">
          <a:xfrm>
            <a:off x="4427538" y="825500"/>
            <a:ext cx="2951162" cy="523875"/>
          </a:xfrm>
          <a:prstGeom prst="rect">
            <a:avLst/>
          </a:prstGeom>
          <a:noFill/>
          <a:ln>
            <a:noFill/>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defRPr/>
            </a:pPr>
            <a:r>
              <a:rPr lang="de-DE" altLang="de-DE" sz="2800" b="1" dirty="0">
                <a:solidFill>
                  <a:schemeClr val="bg2">
                    <a:lumMod val="25000"/>
                  </a:schemeClr>
                </a:solidFill>
                <a:latin typeface="+mj-lt"/>
              </a:rPr>
              <a:t>Buddhismus</a:t>
            </a:r>
          </a:p>
        </p:txBody>
      </p:sp>
      <p:sp>
        <p:nvSpPr>
          <p:cNvPr id="13317" name="Foliennummernplatzhalter 2">
            <a:extLst>
              <a:ext uri="{FF2B5EF4-FFF2-40B4-BE49-F238E27FC236}">
                <a16:creationId xmlns:a16="http://schemas.microsoft.com/office/drawing/2014/main" id="{CE6274A4-671D-F077-5B71-5F779D7A786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spcBef>
                <a:spcPct val="0"/>
              </a:spcBef>
              <a:buFontTx/>
              <a:buNone/>
            </a:pPr>
            <a:fld id="{0FD861CE-01B8-46F5-88EC-E56E6D6F74C5}" type="slidenum">
              <a:rPr lang="de-DE" altLang="de-DE" sz="1200" smtClean="0">
                <a:solidFill>
                  <a:srgbClr val="898989"/>
                </a:solidFill>
                <a:latin typeface="Arial" panose="020B0604020202020204" pitchFamily="34" charset="0"/>
              </a:rPr>
              <a:pPr>
                <a:spcBef>
                  <a:spcPct val="0"/>
                </a:spcBef>
                <a:buFontTx/>
                <a:buNone/>
              </a:pPr>
              <a:t>10</a:t>
            </a:fld>
            <a:endParaRPr lang="de-DE" altLang="de-DE" sz="1200">
              <a:solidFill>
                <a:srgbClr val="898989"/>
              </a:solidFill>
              <a:latin typeface="Arial" panose="020B0604020202020204" pitchFamily="34" charset="0"/>
            </a:endParaRPr>
          </a:p>
        </p:txBody>
      </p:sp>
      <p:pic>
        <p:nvPicPr>
          <p:cNvPr id="13318" name="Picture 8">
            <a:extLst>
              <a:ext uri="{FF2B5EF4-FFF2-40B4-BE49-F238E27FC236}">
                <a16:creationId xmlns:a16="http://schemas.microsoft.com/office/drawing/2014/main" id="{A3561261-8C0E-1FDE-46DE-19E1B33174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477838"/>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ußzeilenplatzhalter 3">
            <a:extLst>
              <a:ext uri="{FF2B5EF4-FFF2-40B4-BE49-F238E27FC236}">
                <a16:creationId xmlns:a16="http://schemas.microsoft.com/office/drawing/2014/main" id="{D69C9356-A165-9043-408C-E8C0A643DC26}"/>
              </a:ext>
            </a:extLst>
          </p:cNvPr>
          <p:cNvSpPr>
            <a:spLocks noGrp="1"/>
          </p:cNvSpPr>
          <p:nvPr>
            <p:ph type="ftr" sz="quarter" idx="11"/>
          </p:nvPr>
        </p:nvSpPr>
        <p:spPr/>
        <p:txBody>
          <a:bodyPr/>
          <a:lstStyle/>
          <a:p>
            <a:pPr>
              <a:defRPr/>
            </a:pPr>
            <a:r>
              <a:rPr lang="de-DE"/>
              <a:t>KDFB Schwabhausen 11.11.2021                                                            Rainer Boeck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14345">
                                            <p:txEl>
                                              <p:pRg st="0" end="0"/>
                                            </p:txEl>
                                          </p:spTgt>
                                        </p:tgtEl>
                                        <p:attrNameLst>
                                          <p:attrName>style.visibility</p:attrName>
                                        </p:attrNameLst>
                                      </p:cBhvr>
                                      <p:to>
                                        <p:strVal val="visible"/>
                                      </p:to>
                                    </p:set>
                                    <p:animEffect transition="in" filter="fade">
                                      <p:cBhvr>
                                        <p:cTn id="7" dur="800" decel="100000"/>
                                        <p:tgtEl>
                                          <p:spTgt spid="14345">
                                            <p:txEl>
                                              <p:pRg st="0" end="0"/>
                                            </p:txEl>
                                          </p:spTgt>
                                        </p:tgtEl>
                                      </p:cBhvr>
                                    </p:animEffect>
                                    <p:anim calcmode="lin" valueType="num">
                                      <p:cBhvr>
                                        <p:cTn id="8" dur="800" decel="100000" fill="hold"/>
                                        <p:tgtEl>
                                          <p:spTgt spid="14345">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4345">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4345">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4345">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4345">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anim calcmode="lin" valueType="num">
                                      <p:cBhvr>
                                        <p:cTn id="18"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500"/>
                                        <p:tgtEl>
                                          <p:spTgt spid="2">
                                            <p:txEl>
                                              <p:pRg st="3" end="3"/>
                                            </p:txEl>
                                          </p:spTgt>
                                        </p:tgtEl>
                                      </p:cBhvr>
                                    </p:animEffect>
                                    <p:anim calcmode="lin" valueType="num">
                                      <p:cBhvr>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7"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500"/>
                                        <p:tgtEl>
                                          <p:spTgt spid="2">
                                            <p:txEl>
                                              <p:pRg st="4" end="4"/>
                                            </p:txEl>
                                          </p:spTgt>
                                        </p:tgtEl>
                                      </p:cBhvr>
                                    </p:animEffect>
                                    <p:anim calcmode="lin" valueType="num">
                                      <p:cBhvr>
                                        <p:cTn id="32"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7" presetClass="entr" presetSubtype="0" fill="hold" nodeType="click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Effect transition="in" filter="fade">
                                      <p:cBhvr>
                                        <p:cTn id="38" dur="500"/>
                                        <p:tgtEl>
                                          <p:spTgt spid="2">
                                            <p:txEl>
                                              <p:pRg st="5" end="5"/>
                                            </p:txEl>
                                          </p:spTgt>
                                        </p:tgtEl>
                                      </p:cBhvr>
                                    </p:animEffect>
                                    <p:anim calcmode="lin" valueType="num">
                                      <p:cBhvr>
                                        <p:cTn id="3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0" dur="5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descr="Pergament">
            <a:extLst>
              <a:ext uri="{FF2B5EF4-FFF2-40B4-BE49-F238E27FC236}">
                <a16:creationId xmlns:a16="http://schemas.microsoft.com/office/drawing/2014/main" id="{55F94AFF-3578-FB18-78D7-F47B5079FAF0}"/>
              </a:ext>
            </a:extLst>
          </p:cNvPr>
          <p:cNvSpPr>
            <a:spLocks noChangeArrowheads="1"/>
          </p:cNvSpPr>
          <p:nvPr/>
        </p:nvSpPr>
        <p:spPr bwMode="auto">
          <a:xfrm>
            <a:off x="323850" y="274638"/>
            <a:ext cx="8099425" cy="3311525"/>
          </a:xfrm>
          <a:prstGeom prst="rect">
            <a:avLst/>
          </a:prstGeom>
          <a:solidFill>
            <a:schemeClr val="bg2"/>
          </a:solidFill>
          <a:ln>
            <a:noFill/>
          </a:ln>
        </p:spPr>
        <p:txBody>
          <a:bodyPr/>
          <a:lstStyle>
            <a:lvl1pPr marL="609600" indent="-6096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defRPr/>
            </a:pPr>
            <a:endParaRPr lang="de-DE" altLang="de-DE" sz="2000" dirty="0">
              <a:latin typeface="Tahoma" pitchFamily="34" charset="0"/>
            </a:endParaRPr>
          </a:p>
          <a:p>
            <a:pPr>
              <a:defRPr/>
            </a:pPr>
            <a:r>
              <a:rPr lang="de-DE" altLang="de-DE" sz="2000" dirty="0">
                <a:latin typeface="+mn-lt"/>
              </a:rPr>
              <a:t>Die Frage, warum unendliches Leid in der Welt ist, ist für Buddha eine radikal religiöse Frage, die auf den Wegen der Einsicht und der Selbstentäußerung bis zur Leere gelöst wird.</a:t>
            </a:r>
          </a:p>
          <a:p>
            <a:pPr marL="0" indent="0">
              <a:buFontTx/>
              <a:buNone/>
              <a:defRPr/>
            </a:pPr>
            <a:r>
              <a:rPr lang="de-DE" altLang="de-DE" sz="2000" dirty="0">
                <a:latin typeface="+mn-lt"/>
              </a:rPr>
              <a:t>     </a:t>
            </a:r>
          </a:p>
          <a:p>
            <a:pPr>
              <a:defRPr/>
            </a:pPr>
            <a:r>
              <a:rPr lang="de-DE" altLang="de-DE" sz="2000" dirty="0">
                <a:latin typeface="+mn-lt"/>
              </a:rPr>
              <a:t>Der Weg der Erleuchtung schließt Gottesvorstellungen aus. </a:t>
            </a:r>
            <a:br>
              <a:rPr lang="de-DE" altLang="de-DE" sz="2000" dirty="0">
                <a:latin typeface="+mn-lt"/>
              </a:rPr>
            </a:br>
            <a:endParaRPr lang="de-DE" altLang="de-DE" sz="2000" dirty="0">
              <a:latin typeface="+mn-lt"/>
            </a:endParaRPr>
          </a:p>
          <a:p>
            <a:pPr>
              <a:defRPr/>
            </a:pPr>
            <a:r>
              <a:rPr lang="de-DE" altLang="de-DE" sz="2000" dirty="0">
                <a:latin typeface="+mn-lt"/>
              </a:rPr>
              <a:t>Durch Einsicht zur Erlösung.</a:t>
            </a:r>
          </a:p>
        </p:txBody>
      </p:sp>
      <p:sp>
        <p:nvSpPr>
          <p:cNvPr id="14339" name="Foliennummernplatzhalter 1">
            <a:extLst>
              <a:ext uri="{FF2B5EF4-FFF2-40B4-BE49-F238E27FC236}">
                <a16:creationId xmlns:a16="http://schemas.microsoft.com/office/drawing/2014/main" id="{63E522C6-A886-8E91-9E57-571B6AC50C6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spcBef>
                <a:spcPct val="0"/>
              </a:spcBef>
              <a:buFontTx/>
              <a:buNone/>
            </a:pPr>
            <a:fld id="{A41CE23D-3843-4253-9DD9-5660E168A16A}" type="slidenum">
              <a:rPr lang="de-DE" altLang="de-DE" sz="1200" smtClean="0">
                <a:solidFill>
                  <a:srgbClr val="898989"/>
                </a:solidFill>
                <a:latin typeface="Arial" panose="020B0604020202020204" pitchFamily="34" charset="0"/>
              </a:rPr>
              <a:pPr>
                <a:spcBef>
                  <a:spcPct val="0"/>
                </a:spcBef>
                <a:buFontTx/>
                <a:buNone/>
              </a:pPr>
              <a:t>11</a:t>
            </a:fld>
            <a:endParaRPr lang="de-DE" altLang="de-DE" sz="1200">
              <a:solidFill>
                <a:srgbClr val="898989"/>
              </a:solidFill>
              <a:latin typeface="Arial" panose="020B0604020202020204" pitchFamily="34" charset="0"/>
            </a:endParaRPr>
          </a:p>
        </p:txBody>
      </p:sp>
      <p:pic>
        <p:nvPicPr>
          <p:cNvPr id="12292" name="Picture 4">
            <a:extLst>
              <a:ext uri="{FF2B5EF4-FFF2-40B4-BE49-F238E27FC236}">
                <a16:creationId xmlns:a16="http://schemas.microsoft.com/office/drawing/2014/main" id="{032E12FA-47B2-BC76-A75F-A87089B597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4076700"/>
            <a:ext cx="2947988"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5">
            <a:extLst>
              <a:ext uri="{FF2B5EF4-FFF2-40B4-BE49-F238E27FC236}">
                <a16:creationId xmlns:a16="http://schemas.microsoft.com/office/drawing/2014/main" id="{BC657380-5491-1B67-6F7D-4E27E09A68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3778250"/>
            <a:ext cx="1941513" cy="2808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ußzeilenplatzhalter 2">
            <a:extLst>
              <a:ext uri="{FF2B5EF4-FFF2-40B4-BE49-F238E27FC236}">
                <a16:creationId xmlns:a16="http://schemas.microsoft.com/office/drawing/2014/main" id="{ED30F817-8687-7C96-52AE-9C80C3E2E8B8}"/>
              </a:ext>
            </a:extLst>
          </p:cNvPr>
          <p:cNvSpPr>
            <a:spLocks noGrp="1"/>
          </p:cNvSpPr>
          <p:nvPr>
            <p:ph type="ftr" sz="quarter" idx="11"/>
          </p:nvPr>
        </p:nvSpPr>
        <p:spPr/>
        <p:txBody>
          <a:bodyPr/>
          <a:lstStyle/>
          <a:p>
            <a:pPr>
              <a:defRPr/>
            </a:pPr>
            <a:r>
              <a:rPr lang="de-DE"/>
              <a:t>KDFB Schwabhausen 11.11.2021                                                            Rainer Boeck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Effect transition="in" filter="blinds(horizontal)">
                                      <p:cBhvr>
                                        <p:cTn id="7" dur="500"/>
                                        <p:tgtEl>
                                          <p:spTgt spid="1843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8435">
                                            <p:txEl>
                                              <p:pRg st="3" end="3"/>
                                            </p:txEl>
                                          </p:spTgt>
                                        </p:tgtEl>
                                        <p:attrNameLst>
                                          <p:attrName>style.visibility</p:attrName>
                                        </p:attrNameLst>
                                      </p:cBhvr>
                                      <p:to>
                                        <p:strVal val="visible"/>
                                      </p:to>
                                    </p:set>
                                    <p:animEffect transition="in" filter="blinds(horizontal)">
                                      <p:cBhvr>
                                        <p:cTn id="12" dur="500"/>
                                        <p:tgtEl>
                                          <p:spTgt spid="18435">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8435">
                                            <p:txEl>
                                              <p:pRg st="4" end="4"/>
                                            </p:txEl>
                                          </p:spTgt>
                                        </p:tgtEl>
                                        <p:attrNameLst>
                                          <p:attrName>style.visibility</p:attrName>
                                        </p:attrNameLst>
                                      </p:cBhvr>
                                      <p:to>
                                        <p:strVal val="visible"/>
                                      </p:to>
                                    </p:set>
                                    <p:animEffect transition="in" filter="blinds(horizontal)">
                                      <p:cBhvr>
                                        <p:cTn id="17" dur="500"/>
                                        <p:tgtEl>
                                          <p:spTgt spid="18435">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1" fill="hold" nodeType="clickEffect">
                                  <p:stCondLst>
                                    <p:cond delay="0"/>
                                  </p:stCondLst>
                                  <p:childTnLst>
                                    <p:set>
                                      <p:cBhvr>
                                        <p:cTn id="21" dur="1" fill="hold">
                                          <p:stCondLst>
                                            <p:cond delay="0"/>
                                          </p:stCondLst>
                                        </p:cTn>
                                        <p:tgtEl>
                                          <p:spTgt spid="12292"/>
                                        </p:tgtEl>
                                        <p:attrNameLst>
                                          <p:attrName>style.visibility</p:attrName>
                                        </p:attrNameLst>
                                      </p:cBhvr>
                                      <p:to>
                                        <p:strVal val="visible"/>
                                      </p:to>
                                    </p:set>
                                    <p:animEffect transition="in" filter="wheel(1)">
                                      <p:cBhvr>
                                        <p:cTn id="22" dur="2000"/>
                                        <p:tgtEl>
                                          <p:spTgt spid="1229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1" presetClass="entr" presetSubtype="1" fill="hold" nodeType="clickEffect">
                                  <p:stCondLst>
                                    <p:cond delay="0"/>
                                  </p:stCondLst>
                                  <p:childTnLst>
                                    <p:set>
                                      <p:cBhvr>
                                        <p:cTn id="26" dur="1" fill="hold">
                                          <p:stCondLst>
                                            <p:cond delay="0"/>
                                          </p:stCondLst>
                                        </p:cTn>
                                        <p:tgtEl>
                                          <p:spTgt spid="12293"/>
                                        </p:tgtEl>
                                        <p:attrNameLst>
                                          <p:attrName>style.visibility</p:attrName>
                                        </p:attrNameLst>
                                      </p:cBhvr>
                                      <p:to>
                                        <p:strVal val="visible"/>
                                      </p:to>
                                    </p:set>
                                    <p:animEffect transition="in" filter="wheel(1)">
                                      <p:cBhvr>
                                        <p:cTn id="27" dur="20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E69BD5B5-5EAC-5507-C12E-BEDD15B87BDA}"/>
              </a:ext>
            </a:extLst>
          </p:cNvPr>
          <p:cNvSpPr>
            <a:spLocks noGrp="1" noChangeArrowheads="1"/>
          </p:cNvSpPr>
          <p:nvPr>
            <p:ph type="ctrTitle"/>
          </p:nvPr>
        </p:nvSpPr>
        <p:spPr>
          <a:xfrm>
            <a:off x="685800" y="404813"/>
            <a:ext cx="7772400" cy="576262"/>
          </a:xfrm>
        </p:spPr>
        <p:txBody>
          <a:bodyPr rtlCol="0">
            <a:normAutofit/>
          </a:bodyPr>
          <a:lstStyle/>
          <a:p>
            <a:pPr eaLnBrk="1" fontAlgn="auto" hangingPunct="1">
              <a:spcAft>
                <a:spcPts val="0"/>
              </a:spcAft>
              <a:defRPr/>
            </a:pPr>
            <a:r>
              <a:rPr lang="de-DE" altLang="de-DE" sz="2800" b="1" dirty="0">
                <a:solidFill>
                  <a:schemeClr val="bg2">
                    <a:lumMod val="25000"/>
                  </a:schemeClr>
                </a:solidFill>
              </a:rPr>
              <a:t>Mein Gott, dein Gott, kein Gott</a:t>
            </a:r>
          </a:p>
        </p:txBody>
      </p:sp>
      <p:sp>
        <p:nvSpPr>
          <p:cNvPr id="21507" name="Rectangle 3" descr="Pergament">
            <a:extLst>
              <a:ext uri="{FF2B5EF4-FFF2-40B4-BE49-F238E27FC236}">
                <a16:creationId xmlns:a16="http://schemas.microsoft.com/office/drawing/2014/main" id="{37DC20A6-9A20-7850-9B33-5658AEC5DB9C}"/>
              </a:ext>
            </a:extLst>
          </p:cNvPr>
          <p:cNvSpPr>
            <a:spLocks noGrp="1" noChangeArrowheads="1"/>
          </p:cNvSpPr>
          <p:nvPr>
            <p:ph type="subTitle" idx="1"/>
          </p:nvPr>
        </p:nvSpPr>
        <p:spPr>
          <a:xfrm>
            <a:off x="395288" y="2778125"/>
            <a:ext cx="8064500" cy="3003550"/>
          </a:xfrm>
          <a:solidFill>
            <a:schemeClr val="bg2"/>
          </a:solidFill>
        </p:spPr>
        <p:txBody>
          <a:bodyPr rtlCol="0">
            <a:normAutofit/>
          </a:bodyPr>
          <a:lstStyle/>
          <a:p>
            <a:pPr algn="l" eaLnBrk="1" fontAlgn="auto" hangingPunct="1">
              <a:lnSpc>
                <a:spcPct val="80000"/>
              </a:lnSpc>
              <a:spcAft>
                <a:spcPts val="0"/>
              </a:spcAft>
              <a:defRPr/>
            </a:pPr>
            <a:endParaRPr lang="de-DE" altLang="de-DE" sz="1400" b="1" i="1" dirty="0">
              <a:solidFill>
                <a:srgbClr val="FF9900"/>
              </a:solidFill>
              <a:latin typeface="Tahoma" pitchFamily="34" charset="0"/>
            </a:endParaRPr>
          </a:p>
          <a:p>
            <a:pPr marL="171450" indent="-171450" algn="l" eaLnBrk="1" fontAlgn="auto" hangingPunct="1">
              <a:lnSpc>
                <a:spcPct val="80000"/>
              </a:lnSpc>
              <a:spcAft>
                <a:spcPts val="0"/>
              </a:spcAft>
              <a:buFont typeface="Arial" panose="020B0604020202020204" pitchFamily="34" charset="0"/>
              <a:buChar char="•"/>
              <a:defRPr/>
            </a:pPr>
            <a:r>
              <a:rPr lang="de-DE" altLang="de-DE" sz="2000" dirty="0">
                <a:solidFill>
                  <a:schemeClr val="tx1"/>
                </a:solidFill>
              </a:rPr>
              <a:t>Die Gottesfrage stellt sich heute neu. Viele Begrenztheiten versucht der Mensch in eigener Kraft zu bewältigen. Die Sinnfrage aber bleibt (Sinn des Sinns). </a:t>
            </a:r>
          </a:p>
          <a:p>
            <a:pPr marL="171450" indent="-171450" algn="l" eaLnBrk="1" fontAlgn="auto" hangingPunct="1">
              <a:lnSpc>
                <a:spcPct val="80000"/>
              </a:lnSpc>
              <a:spcAft>
                <a:spcPts val="0"/>
              </a:spcAft>
              <a:buFont typeface="Arial" panose="020B0604020202020204" pitchFamily="34" charset="0"/>
              <a:buChar char="•"/>
              <a:defRPr/>
            </a:pPr>
            <a:endParaRPr lang="de-DE" altLang="de-DE" sz="2000" dirty="0">
              <a:solidFill>
                <a:schemeClr val="tx1"/>
              </a:solidFill>
            </a:endParaRPr>
          </a:p>
          <a:p>
            <a:pPr marL="171450" indent="-171450" algn="l" eaLnBrk="1" fontAlgn="auto" hangingPunct="1">
              <a:lnSpc>
                <a:spcPct val="80000"/>
              </a:lnSpc>
              <a:spcAft>
                <a:spcPts val="0"/>
              </a:spcAft>
              <a:buFont typeface="Arial" panose="020B0604020202020204" pitchFamily="34" charset="0"/>
              <a:buChar char="•"/>
              <a:defRPr/>
            </a:pPr>
            <a:r>
              <a:rPr lang="de-DE" altLang="de-DE" sz="2000" dirty="0">
                <a:solidFill>
                  <a:schemeClr val="tx1"/>
                </a:solidFill>
              </a:rPr>
              <a:t>Religion wird oft in erster Linie als Sozialunternehmen, Dienstleister und Gemeinschaft verstanden.</a:t>
            </a:r>
          </a:p>
          <a:p>
            <a:pPr marL="171450" indent="-171450" algn="l" eaLnBrk="1" fontAlgn="auto" hangingPunct="1">
              <a:lnSpc>
                <a:spcPct val="80000"/>
              </a:lnSpc>
              <a:spcAft>
                <a:spcPts val="0"/>
              </a:spcAft>
              <a:buFont typeface="Arial" panose="020B0604020202020204" pitchFamily="34" charset="0"/>
              <a:buChar char="•"/>
              <a:defRPr/>
            </a:pPr>
            <a:endParaRPr lang="de-DE" altLang="de-DE" sz="2000" dirty="0">
              <a:solidFill>
                <a:schemeClr val="tx1"/>
              </a:solidFill>
            </a:endParaRPr>
          </a:p>
          <a:p>
            <a:pPr marL="171450" indent="-171450" algn="l" eaLnBrk="1" fontAlgn="auto" hangingPunct="1">
              <a:lnSpc>
                <a:spcPct val="80000"/>
              </a:lnSpc>
              <a:spcAft>
                <a:spcPts val="0"/>
              </a:spcAft>
              <a:buFont typeface="Arial" panose="020B0604020202020204" pitchFamily="34" charset="0"/>
              <a:buChar char="•"/>
              <a:defRPr/>
            </a:pPr>
            <a:r>
              <a:rPr lang="de-DE" altLang="de-DE" sz="2000" dirty="0" err="1">
                <a:solidFill>
                  <a:schemeClr val="tx1"/>
                </a:solidFill>
              </a:rPr>
              <a:t>Patchworkreligiositäten</a:t>
            </a:r>
            <a:r>
              <a:rPr lang="de-DE" altLang="de-DE" sz="2000" dirty="0">
                <a:solidFill>
                  <a:schemeClr val="tx1"/>
                </a:solidFill>
              </a:rPr>
              <a:t> versuchen die Selbsterlösung. Ein Gegenüber Gottes ist unglaublich.</a:t>
            </a:r>
          </a:p>
          <a:p>
            <a:pPr algn="l" eaLnBrk="1" fontAlgn="auto" hangingPunct="1">
              <a:lnSpc>
                <a:spcPct val="80000"/>
              </a:lnSpc>
              <a:spcAft>
                <a:spcPts val="0"/>
              </a:spcAft>
              <a:defRPr/>
            </a:pPr>
            <a:endParaRPr lang="de-DE" altLang="de-DE" sz="1000" dirty="0">
              <a:solidFill>
                <a:schemeClr val="bg2">
                  <a:lumMod val="25000"/>
                </a:schemeClr>
              </a:solidFill>
              <a:latin typeface="Tahoma" pitchFamily="34" charset="0"/>
            </a:endParaRPr>
          </a:p>
          <a:p>
            <a:pPr algn="l" eaLnBrk="1" fontAlgn="auto" hangingPunct="1">
              <a:lnSpc>
                <a:spcPct val="80000"/>
              </a:lnSpc>
              <a:spcAft>
                <a:spcPts val="0"/>
              </a:spcAft>
              <a:defRPr/>
            </a:pPr>
            <a:endParaRPr lang="de-DE" altLang="de-DE" sz="1000" dirty="0">
              <a:latin typeface="Tahoma" pitchFamily="34" charset="0"/>
            </a:endParaRPr>
          </a:p>
        </p:txBody>
      </p:sp>
      <p:sp>
        <p:nvSpPr>
          <p:cNvPr id="15364" name="Foliennummernplatzhalter 5">
            <a:extLst>
              <a:ext uri="{FF2B5EF4-FFF2-40B4-BE49-F238E27FC236}">
                <a16:creationId xmlns:a16="http://schemas.microsoft.com/office/drawing/2014/main" id="{8DA1C000-6FB6-14C0-50D7-0D594DDEA957}"/>
              </a:ext>
            </a:extLst>
          </p:cNvPr>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lgn="r" eaLnBrk="1" hangingPunct="1">
              <a:spcBef>
                <a:spcPct val="0"/>
              </a:spcBef>
              <a:buFontTx/>
              <a:buNone/>
            </a:pPr>
            <a:endParaRPr lang="de-DE" altLang="de-DE" sz="1400">
              <a:latin typeface="Arial" panose="020B0604020202020204" pitchFamily="34" charset="0"/>
            </a:endParaRPr>
          </a:p>
        </p:txBody>
      </p:sp>
      <p:sp>
        <p:nvSpPr>
          <p:cNvPr id="15365" name="Rectangle 4">
            <a:extLst>
              <a:ext uri="{FF2B5EF4-FFF2-40B4-BE49-F238E27FC236}">
                <a16:creationId xmlns:a16="http://schemas.microsoft.com/office/drawing/2014/main" id="{CCB8218C-AE01-549D-69B9-CCA83014EAB7}"/>
              </a:ext>
            </a:extLst>
          </p:cNvPr>
          <p:cNvSpPr>
            <a:spLocks noChangeArrowheads="1"/>
          </p:cNvSpPr>
          <p:nvPr/>
        </p:nvSpPr>
        <p:spPr bwMode="auto">
          <a:xfrm>
            <a:off x="5665788" y="38227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buFontTx/>
              <a:buNone/>
            </a:pPr>
            <a:endParaRPr lang="de-DE" altLang="de-DE" sz="2400">
              <a:latin typeface="Arial" panose="020B0604020202020204" pitchFamily="34" charset="0"/>
            </a:endParaRPr>
          </a:p>
        </p:txBody>
      </p:sp>
      <p:pic>
        <p:nvPicPr>
          <p:cNvPr id="16392" name="Picture 8">
            <a:extLst>
              <a:ext uri="{FF2B5EF4-FFF2-40B4-BE49-F238E27FC236}">
                <a16:creationId xmlns:a16="http://schemas.microsoft.com/office/drawing/2014/main" id="{BE2B33B9-66C3-750C-5272-E57BB24C61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052513"/>
            <a:ext cx="24003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7" name="Foliennummernplatzhalter 1">
            <a:extLst>
              <a:ext uri="{FF2B5EF4-FFF2-40B4-BE49-F238E27FC236}">
                <a16:creationId xmlns:a16="http://schemas.microsoft.com/office/drawing/2014/main" id="{F47D4E46-6042-A0A7-F633-FAC0241E62A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spcBef>
                <a:spcPct val="0"/>
              </a:spcBef>
              <a:buFontTx/>
              <a:buNone/>
            </a:pPr>
            <a:fld id="{DAB15D4D-09E1-4A21-B830-07601719201C}" type="slidenum">
              <a:rPr lang="de-DE" altLang="de-DE" sz="1200" smtClean="0">
                <a:solidFill>
                  <a:srgbClr val="898989"/>
                </a:solidFill>
                <a:latin typeface="Arial" panose="020B0604020202020204" pitchFamily="34" charset="0"/>
              </a:rPr>
              <a:pPr>
                <a:spcBef>
                  <a:spcPct val="0"/>
                </a:spcBef>
                <a:buFontTx/>
                <a:buNone/>
              </a:pPr>
              <a:t>12</a:t>
            </a:fld>
            <a:endParaRPr lang="de-DE" altLang="de-DE" sz="1200">
              <a:solidFill>
                <a:srgbClr val="898989"/>
              </a:solidFill>
              <a:latin typeface="Arial" panose="020B0604020202020204" pitchFamily="34" charset="0"/>
            </a:endParaRPr>
          </a:p>
        </p:txBody>
      </p:sp>
      <p:sp>
        <p:nvSpPr>
          <p:cNvPr id="3" name="Fußzeilenplatzhalter 2">
            <a:extLst>
              <a:ext uri="{FF2B5EF4-FFF2-40B4-BE49-F238E27FC236}">
                <a16:creationId xmlns:a16="http://schemas.microsoft.com/office/drawing/2014/main" id="{9EB0309A-FBA5-FB6C-0A29-C70F1FBDBD2E}"/>
              </a:ext>
            </a:extLst>
          </p:cNvPr>
          <p:cNvSpPr>
            <a:spLocks noGrp="1"/>
          </p:cNvSpPr>
          <p:nvPr>
            <p:ph type="ftr" sz="quarter" idx="11"/>
          </p:nvPr>
        </p:nvSpPr>
        <p:spPr/>
        <p:txBody>
          <a:bodyPr/>
          <a:lstStyle/>
          <a:p>
            <a:pPr>
              <a:defRPr/>
            </a:pPr>
            <a:r>
              <a:rPr lang="de-DE"/>
              <a:t>KDFB Schwabhausen 11.11.2021                                                            Rainer Boeck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500" fill="hold"/>
                                        <p:tgtEl>
                                          <p:spTgt spid="21506"/>
                                        </p:tgtEl>
                                        <p:attrNameLst>
                                          <p:attrName>ppt_w</p:attrName>
                                        </p:attrNameLst>
                                      </p:cBhvr>
                                      <p:tavLst>
                                        <p:tav tm="0">
                                          <p:val>
                                            <p:fltVal val="0"/>
                                          </p:val>
                                        </p:tav>
                                        <p:tav tm="100000">
                                          <p:val>
                                            <p:strVal val="#ppt_w"/>
                                          </p:val>
                                        </p:tav>
                                      </p:tavLst>
                                    </p:anim>
                                    <p:anim calcmode="lin" valueType="num">
                                      <p:cBhvr>
                                        <p:cTn id="8" dur="500" fill="hold"/>
                                        <p:tgtEl>
                                          <p:spTgt spid="21506"/>
                                        </p:tgtEl>
                                        <p:attrNameLst>
                                          <p:attrName>ppt_h</p:attrName>
                                        </p:attrNameLst>
                                      </p:cBhvr>
                                      <p:tavLst>
                                        <p:tav tm="0">
                                          <p:val>
                                            <p:fltVal val="0"/>
                                          </p:val>
                                        </p:tav>
                                        <p:tav tm="100000">
                                          <p:val>
                                            <p:strVal val="#ppt_h"/>
                                          </p:val>
                                        </p:tav>
                                      </p:tavLst>
                                    </p:anim>
                                    <p:anim calcmode="lin" valueType="num">
                                      <p:cBhvr>
                                        <p:cTn id="9" dur="500" fill="hold"/>
                                        <p:tgtEl>
                                          <p:spTgt spid="21506"/>
                                        </p:tgtEl>
                                        <p:attrNameLst>
                                          <p:attrName>style.rotation</p:attrName>
                                        </p:attrNameLst>
                                      </p:cBhvr>
                                      <p:tavLst>
                                        <p:tav tm="0">
                                          <p:val>
                                            <p:fltVal val="360"/>
                                          </p:val>
                                        </p:tav>
                                        <p:tav tm="100000">
                                          <p:val>
                                            <p:fltVal val="0"/>
                                          </p:val>
                                        </p:tav>
                                      </p:tavLst>
                                    </p:anim>
                                    <p:animEffect transition="in" filter="fade">
                                      <p:cBhvr>
                                        <p:cTn id="10" dur="500"/>
                                        <p:tgtEl>
                                          <p:spTgt spid="2150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1" presetClass="entr" presetSubtype="1" fill="hold" nodeType="clickEffect">
                                  <p:stCondLst>
                                    <p:cond delay="0"/>
                                  </p:stCondLst>
                                  <p:childTnLst>
                                    <p:set>
                                      <p:cBhvr>
                                        <p:cTn id="14" dur="1" fill="hold">
                                          <p:stCondLst>
                                            <p:cond delay="0"/>
                                          </p:stCondLst>
                                        </p:cTn>
                                        <p:tgtEl>
                                          <p:spTgt spid="16392"/>
                                        </p:tgtEl>
                                        <p:attrNameLst>
                                          <p:attrName>style.visibility</p:attrName>
                                        </p:attrNameLst>
                                      </p:cBhvr>
                                      <p:to>
                                        <p:strVal val="visible"/>
                                      </p:to>
                                    </p:set>
                                    <p:animEffect transition="in" filter="wheel(1)">
                                      <p:cBhvr>
                                        <p:cTn id="15" dur="2000"/>
                                        <p:tgtEl>
                                          <p:spTgt spid="1639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7" presetClass="entr" presetSubtype="0" fill="hold" nodeType="clickEffect">
                                  <p:stCondLst>
                                    <p:cond delay="0"/>
                                  </p:stCondLst>
                                  <p:childTnLst>
                                    <p:set>
                                      <p:cBhvr>
                                        <p:cTn id="19" dur="1" fill="hold">
                                          <p:stCondLst>
                                            <p:cond delay="0"/>
                                          </p:stCondLst>
                                        </p:cTn>
                                        <p:tgtEl>
                                          <p:spTgt spid="21507">
                                            <p:txEl>
                                              <p:pRg st="1" end="1"/>
                                            </p:txEl>
                                          </p:spTgt>
                                        </p:tgtEl>
                                        <p:attrNameLst>
                                          <p:attrName>style.visibility</p:attrName>
                                        </p:attrNameLst>
                                      </p:cBhvr>
                                      <p:to>
                                        <p:strVal val="visible"/>
                                      </p:to>
                                    </p:set>
                                    <p:animEffect transition="in" filter="fade">
                                      <p:cBhvr>
                                        <p:cTn id="20" dur="500"/>
                                        <p:tgtEl>
                                          <p:spTgt spid="21507">
                                            <p:txEl>
                                              <p:pRg st="1" end="1"/>
                                            </p:txEl>
                                          </p:spTgt>
                                        </p:tgtEl>
                                      </p:cBhvr>
                                    </p:animEffect>
                                    <p:anim calcmode="lin" valueType="num">
                                      <p:cBhvr>
                                        <p:cTn id="21"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2150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7" presetClass="entr" presetSubtype="0" fill="hold" nodeType="clickEffect">
                                  <p:stCondLst>
                                    <p:cond delay="0"/>
                                  </p:stCondLst>
                                  <p:childTnLst>
                                    <p:set>
                                      <p:cBhvr>
                                        <p:cTn id="26" dur="1" fill="hold">
                                          <p:stCondLst>
                                            <p:cond delay="0"/>
                                          </p:stCondLst>
                                        </p:cTn>
                                        <p:tgtEl>
                                          <p:spTgt spid="21507">
                                            <p:txEl>
                                              <p:pRg st="3" end="3"/>
                                            </p:txEl>
                                          </p:spTgt>
                                        </p:tgtEl>
                                        <p:attrNameLst>
                                          <p:attrName>style.visibility</p:attrName>
                                        </p:attrNameLst>
                                      </p:cBhvr>
                                      <p:to>
                                        <p:strVal val="visible"/>
                                      </p:to>
                                    </p:set>
                                    <p:animEffect transition="in" filter="fade">
                                      <p:cBhvr>
                                        <p:cTn id="27" dur="500"/>
                                        <p:tgtEl>
                                          <p:spTgt spid="21507">
                                            <p:txEl>
                                              <p:pRg st="3" end="3"/>
                                            </p:txEl>
                                          </p:spTgt>
                                        </p:tgtEl>
                                      </p:cBhvr>
                                    </p:animEffect>
                                    <p:anim calcmode="lin" valueType="num">
                                      <p:cBhvr>
                                        <p:cTn id="28" dur="5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2150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7" presetClass="entr" presetSubtype="0" fill="hold" nodeType="clickEffect">
                                  <p:stCondLst>
                                    <p:cond delay="0"/>
                                  </p:stCondLst>
                                  <p:childTnLst>
                                    <p:set>
                                      <p:cBhvr>
                                        <p:cTn id="33" dur="1" fill="hold">
                                          <p:stCondLst>
                                            <p:cond delay="0"/>
                                          </p:stCondLst>
                                        </p:cTn>
                                        <p:tgtEl>
                                          <p:spTgt spid="21507">
                                            <p:txEl>
                                              <p:pRg st="5" end="5"/>
                                            </p:txEl>
                                          </p:spTgt>
                                        </p:tgtEl>
                                        <p:attrNameLst>
                                          <p:attrName>style.visibility</p:attrName>
                                        </p:attrNameLst>
                                      </p:cBhvr>
                                      <p:to>
                                        <p:strVal val="visible"/>
                                      </p:to>
                                    </p:set>
                                    <p:animEffect transition="in" filter="fade">
                                      <p:cBhvr>
                                        <p:cTn id="34" dur="500"/>
                                        <p:tgtEl>
                                          <p:spTgt spid="21507">
                                            <p:txEl>
                                              <p:pRg st="5" end="5"/>
                                            </p:txEl>
                                          </p:spTgt>
                                        </p:tgtEl>
                                      </p:cBhvr>
                                    </p:animEffect>
                                    <p:anim calcmode="lin" valueType="num">
                                      <p:cBhvr>
                                        <p:cTn id="35" dur="500" fill="hold"/>
                                        <p:tgtEl>
                                          <p:spTgt spid="21507">
                                            <p:txEl>
                                              <p:pRg st="5" end="5"/>
                                            </p:txEl>
                                          </p:spTgt>
                                        </p:tgtEl>
                                        <p:attrNameLst>
                                          <p:attrName>ppt_x</p:attrName>
                                        </p:attrNameLst>
                                      </p:cBhvr>
                                      <p:tavLst>
                                        <p:tav tm="0">
                                          <p:val>
                                            <p:strVal val="#ppt_x"/>
                                          </p:val>
                                        </p:tav>
                                        <p:tav tm="100000">
                                          <p:val>
                                            <p:strVal val="#ppt_x"/>
                                          </p:val>
                                        </p:tav>
                                      </p:tavLst>
                                    </p:anim>
                                    <p:anim calcmode="lin" valueType="num">
                                      <p:cBhvr>
                                        <p:cTn id="36" dur="500" fill="hold"/>
                                        <p:tgtEl>
                                          <p:spTgt spid="2150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a:extLst>
              <a:ext uri="{FF2B5EF4-FFF2-40B4-BE49-F238E27FC236}">
                <a16:creationId xmlns:a16="http://schemas.microsoft.com/office/drawing/2014/main" id="{4FA4DCFA-0834-3EBB-3E18-984096F807E4}"/>
              </a:ext>
            </a:extLst>
          </p:cNvPr>
          <p:cNvSpPr txBox="1">
            <a:spLocks noChangeArrowheads="1"/>
          </p:cNvSpPr>
          <p:nvPr/>
        </p:nvSpPr>
        <p:spPr bwMode="auto">
          <a:xfrm>
            <a:off x="468313" y="476250"/>
            <a:ext cx="69119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endParaRPr lang="de-DE" altLang="de-DE" sz="1800">
              <a:latin typeface="Arial" panose="020B0604020202020204" pitchFamily="34" charset="0"/>
            </a:endParaRPr>
          </a:p>
        </p:txBody>
      </p:sp>
      <p:sp>
        <p:nvSpPr>
          <p:cNvPr id="21507" name="Rectangle 3" descr="Pergament">
            <a:extLst>
              <a:ext uri="{FF2B5EF4-FFF2-40B4-BE49-F238E27FC236}">
                <a16:creationId xmlns:a16="http://schemas.microsoft.com/office/drawing/2014/main" id="{8E4B6436-E469-7A6F-1066-7EAF244A9D2A}"/>
              </a:ext>
            </a:extLst>
          </p:cNvPr>
          <p:cNvSpPr>
            <a:spLocks noChangeArrowheads="1"/>
          </p:cNvSpPr>
          <p:nvPr/>
        </p:nvSpPr>
        <p:spPr bwMode="auto">
          <a:xfrm>
            <a:off x="482600" y="981075"/>
            <a:ext cx="8064500" cy="3311525"/>
          </a:xfrm>
          <a:prstGeom prst="rect">
            <a:avLst/>
          </a:prstGeom>
          <a:solidFill>
            <a:schemeClr val="bg2"/>
          </a:solidFill>
          <a:ln>
            <a:noFill/>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171450" indent="-171450" eaLnBrk="1" hangingPunct="1">
              <a:lnSpc>
                <a:spcPct val="80000"/>
              </a:lnSpc>
              <a:buFont typeface="Arial" panose="020B0604020202020204" pitchFamily="34" charset="0"/>
              <a:buChar char="•"/>
              <a:defRPr/>
            </a:pPr>
            <a:endParaRPr lang="de-DE" altLang="de-DE" sz="2000" dirty="0"/>
          </a:p>
          <a:p>
            <a:pPr marL="171450" indent="-171450" eaLnBrk="1" hangingPunct="1">
              <a:lnSpc>
                <a:spcPct val="80000"/>
              </a:lnSpc>
              <a:buFont typeface="Arial" panose="020B0604020202020204" pitchFamily="34" charset="0"/>
              <a:buChar char="•"/>
              <a:defRPr/>
            </a:pPr>
            <a:r>
              <a:rPr lang="de-DE" altLang="de-DE" sz="2000" dirty="0">
                <a:latin typeface="+mn-lt"/>
              </a:rPr>
              <a:t>Verstärkt wird gespürt, dass die Rede von Gott vieldeutig ist. Alles Denken und Reden über Gott ist beschränkt und letztlich unangemessen. </a:t>
            </a:r>
          </a:p>
          <a:p>
            <a:pPr marL="171450" indent="-171450" eaLnBrk="1" hangingPunct="1">
              <a:lnSpc>
                <a:spcPct val="80000"/>
              </a:lnSpc>
              <a:buFont typeface="Arial" panose="020B0604020202020204" pitchFamily="34" charset="0"/>
              <a:buChar char="•"/>
              <a:defRPr/>
            </a:pPr>
            <a:endParaRPr lang="de-DE" altLang="de-DE" sz="2000" dirty="0">
              <a:latin typeface="+mn-lt"/>
            </a:endParaRPr>
          </a:p>
          <a:p>
            <a:pPr marL="171450" indent="-171450" eaLnBrk="1" hangingPunct="1">
              <a:lnSpc>
                <a:spcPct val="80000"/>
              </a:lnSpc>
              <a:buFont typeface="Arial" panose="020B0604020202020204" pitchFamily="34" charset="0"/>
              <a:buChar char="•"/>
              <a:defRPr/>
            </a:pPr>
            <a:r>
              <a:rPr lang="de-DE" altLang="de-DE" sz="2000" dirty="0">
                <a:latin typeface="+mn-lt"/>
              </a:rPr>
              <a:t>Unser westliches Denken fordert, dass wir letztlich alle den gleichen Gott haben, was aber z. B. für einen Moslem völlig unakzeptabel ist. </a:t>
            </a:r>
          </a:p>
          <a:p>
            <a:pPr marL="171450" indent="-171450" eaLnBrk="1" hangingPunct="1">
              <a:lnSpc>
                <a:spcPct val="80000"/>
              </a:lnSpc>
              <a:buFont typeface="Arial" panose="020B0604020202020204" pitchFamily="34" charset="0"/>
              <a:buChar char="•"/>
              <a:defRPr/>
            </a:pPr>
            <a:endParaRPr lang="de-DE" altLang="de-DE" sz="2000" dirty="0">
              <a:latin typeface="+mn-lt"/>
            </a:endParaRPr>
          </a:p>
          <a:p>
            <a:pPr marL="171450" indent="-171450" eaLnBrk="1" hangingPunct="1">
              <a:lnSpc>
                <a:spcPct val="80000"/>
              </a:lnSpc>
              <a:buFont typeface="Arial" panose="020B0604020202020204" pitchFamily="34" charset="0"/>
              <a:buChar char="•"/>
              <a:defRPr/>
            </a:pPr>
            <a:r>
              <a:rPr lang="de-DE" altLang="de-DE" sz="2000" dirty="0">
                <a:latin typeface="+mn-lt"/>
              </a:rPr>
              <a:t>Die Behauptung, wir hätten alle den gleichen Gott, ist intellektuell unredlich und ethisch nicht verantwortbar. </a:t>
            </a:r>
            <a:br>
              <a:rPr lang="de-DE" altLang="de-DE" sz="2000" dirty="0">
                <a:latin typeface="+mn-lt"/>
              </a:rPr>
            </a:br>
            <a:br>
              <a:rPr lang="de-DE" altLang="de-DE" sz="1800" dirty="0">
                <a:latin typeface="+mn-lt"/>
              </a:rPr>
            </a:br>
            <a:endParaRPr lang="de-DE" altLang="de-DE" sz="1800" dirty="0">
              <a:latin typeface="+mn-lt"/>
            </a:endParaRPr>
          </a:p>
          <a:p>
            <a:pPr eaLnBrk="1" hangingPunct="1">
              <a:spcBef>
                <a:spcPct val="0"/>
              </a:spcBef>
              <a:buFontTx/>
              <a:buNone/>
              <a:defRPr/>
            </a:pPr>
            <a:endParaRPr lang="de-DE" altLang="de-DE" sz="2000" dirty="0">
              <a:latin typeface="Tahoma" pitchFamily="34" charset="0"/>
            </a:endParaRPr>
          </a:p>
          <a:p>
            <a:pPr eaLnBrk="1" hangingPunct="1">
              <a:spcBef>
                <a:spcPct val="0"/>
              </a:spcBef>
              <a:buFontTx/>
              <a:buNone/>
              <a:defRPr/>
            </a:pPr>
            <a:endParaRPr lang="de-DE" altLang="de-DE" sz="2000" dirty="0">
              <a:latin typeface="Tahoma" pitchFamily="34" charset="0"/>
            </a:endParaRPr>
          </a:p>
          <a:p>
            <a:pPr eaLnBrk="1" hangingPunct="1">
              <a:spcBef>
                <a:spcPct val="0"/>
              </a:spcBef>
              <a:buFontTx/>
              <a:buNone/>
              <a:defRPr/>
            </a:pPr>
            <a:endParaRPr lang="de-DE" altLang="de-DE" sz="2000" dirty="0">
              <a:latin typeface="Tahoma" pitchFamily="34" charset="0"/>
            </a:endParaRPr>
          </a:p>
        </p:txBody>
      </p:sp>
      <p:sp>
        <p:nvSpPr>
          <p:cNvPr id="16388" name="Foliennummernplatzhalter 4">
            <a:extLst>
              <a:ext uri="{FF2B5EF4-FFF2-40B4-BE49-F238E27FC236}">
                <a16:creationId xmlns:a16="http://schemas.microsoft.com/office/drawing/2014/main" id="{BEE17560-554E-ABD2-7079-4F5DBAB988F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spcBef>
                <a:spcPct val="0"/>
              </a:spcBef>
              <a:buFontTx/>
              <a:buNone/>
            </a:pPr>
            <a:fld id="{657573D0-5EF9-4285-8634-806CC64716E7}" type="slidenum">
              <a:rPr lang="de-DE" altLang="de-DE" sz="1200" smtClean="0">
                <a:solidFill>
                  <a:srgbClr val="898989"/>
                </a:solidFill>
                <a:latin typeface="Arial" panose="020B0604020202020204" pitchFamily="34" charset="0"/>
              </a:rPr>
              <a:pPr>
                <a:spcBef>
                  <a:spcPct val="0"/>
                </a:spcBef>
                <a:buFontTx/>
                <a:buNone/>
              </a:pPr>
              <a:t>13</a:t>
            </a:fld>
            <a:endParaRPr lang="de-DE" altLang="de-DE" sz="1200">
              <a:solidFill>
                <a:srgbClr val="898989"/>
              </a:solidFill>
              <a:latin typeface="Arial" panose="020B0604020202020204" pitchFamily="34" charset="0"/>
            </a:endParaRPr>
          </a:p>
        </p:txBody>
      </p:sp>
      <p:pic>
        <p:nvPicPr>
          <p:cNvPr id="6" name="Picture 9">
            <a:extLst>
              <a:ext uri="{FF2B5EF4-FFF2-40B4-BE49-F238E27FC236}">
                <a16:creationId xmlns:a16="http://schemas.microsoft.com/office/drawing/2014/main" id="{8E6FB255-72E6-816B-9609-87461EF115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3663" y="4365625"/>
            <a:ext cx="1296987" cy="2058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ußzeilenplatzhalter 1">
            <a:extLst>
              <a:ext uri="{FF2B5EF4-FFF2-40B4-BE49-F238E27FC236}">
                <a16:creationId xmlns:a16="http://schemas.microsoft.com/office/drawing/2014/main" id="{FEFE7828-21BE-CC52-13B0-09C21DEC073A}"/>
              </a:ext>
            </a:extLst>
          </p:cNvPr>
          <p:cNvSpPr>
            <a:spLocks noGrp="1"/>
          </p:cNvSpPr>
          <p:nvPr>
            <p:ph type="ftr" sz="quarter" idx="11"/>
          </p:nvPr>
        </p:nvSpPr>
        <p:spPr/>
        <p:txBody>
          <a:bodyPr/>
          <a:lstStyle/>
          <a:p>
            <a:pPr>
              <a:defRPr/>
            </a:pPr>
            <a:r>
              <a:rPr lang="de-DE"/>
              <a:t>KDFB Schwabhausen 11.11.2021                                                            Rainer Boeck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animEffect transition="in" filter="fade">
                                      <p:cBhvr>
                                        <p:cTn id="7" dur="500"/>
                                        <p:tgtEl>
                                          <p:spTgt spid="21507">
                                            <p:txEl>
                                              <p:pRg st="1" end="1"/>
                                            </p:txEl>
                                          </p:spTgt>
                                        </p:tgtEl>
                                      </p:cBhvr>
                                    </p:animEffect>
                                    <p:anim calcmode="lin" valueType="num">
                                      <p:cBhvr>
                                        <p:cTn id="8"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2150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21507">
                                            <p:txEl>
                                              <p:pRg st="3" end="3"/>
                                            </p:txEl>
                                          </p:spTgt>
                                        </p:tgtEl>
                                        <p:attrNameLst>
                                          <p:attrName>style.visibility</p:attrName>
                                        </p:attrNameLst>
                                      </p:cBhvr>
                                      <p:to>
                                        <p:strVal val="visible"/>
                                      </p:to>
                                    </p:set>
                                    <p:animEffect transition="in" filter="fade">
                                      <p:cBhvr>
                                        <p:cTn id="14" dur="500"/>
                                        <p:tgtEl>
                                          <p:spTgt spid="21507">
                                            <p:txEl>
                                              <p:pRg st="3" end="3"/>
                                            </p:txEl>
                                          </p:spTgt>
                                        </p:tgtEl>
                                      </p:cBhvr>
                                    </p:animEffect>
                                    <p:anim calcmode="lin" valueType="num">
                                      <p:cBhvr>
                                        <p:cTn id="15" dur="5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p:cTn id="16" dur="500" fill="hold"/>
                                        <p:tgtEl>
                                          <p:spTgt spid="2150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nodeType="clickEffect">
                                  <p:stCondLst>
                                    <p:cond delay="0"/>
                                  </p:stCondLst>
                                  <p:childTnLst>
                                    <p:set>
                                      <p:cBhvr>
                                        <p:cTn id="20" dur="1" fill="hold">
                                          <p:stCondLst>
                                            <p:cond delay="0"/>
                                          </p:stCondLst>
                                        </p:cTn>
                                        <p:tgtEl>
                                          <p:spTgt spid="21507">
                                            <p:txEl>
                                              <p:pRg st="5" end="5"/>
                                            </p:txEl>
                                          </p:spTgt>
                                        </p:tgtEl>
                                        <p:attrNameLst>
                                          <p:attrName>style.visibility</p:attrName>
                                        </p:attrNameLst>
                                      </p:cBhvr>
                                      <p:to>
                                        <p:strVal val="visible"/>
                                      </p:to>
                                    </p:set>
                                    <p:animEffect transition="in" filter="fade">
                                      <p:cBhvr>
                                        <p:cTn id="21" dur="500"/>
                                        <p:tgtEl>
                                          <p:spTgt spid="21507">
                                            <p:txEl>
                                              <p:pRg st="5" end="5"/>
                                            </p:txEl>
                                          </p:spTgt>
                                        </p:tgtEl>
                                      </p:cBhvr>
                                    </p:animEffect>
                                    <p:anim calcmode="lin" valueType="num">
                                      <p:cBhvr>
                                        <p:cTn id="22" dur="500" fill="hold"/>
                                        <p:tgtEl>
                                          <p:spTgt spid="21507">
                                            <p:txEl>
                                              <p:pRg st="5" end="5"/>
                                            </p:txEl>
                                          </p:spTgt>
                                        </p:tgtEl>
                                        <p:attrNameLst>
                                          <p:attrName>ppt_x</p:attrName>
                                        </p:attrNameLst>
                                      </p:cBhvr>
                                      <p:tavLst>
                                        <p:tav tm="0">
                                          <p:val>
                                            <p:strVal val="#ppt_x"/>
                                          </p:val>
                                        </p:tav>
                                        <p:tav tm="100000">
                                          <p:val>
                                            <p:strVal val="#ppt_x"/>
                                          </p:val>
                                        </p:tav>
                                      </p:tavLst>
                                    </p:anim>
                                    <p:anim calcmode="lin" valueType="num">
                                      <p:cBhvr>
                                        <p:cTn id="23" dur="500" fill="hold"/>
                                        <p:tgtEl>
                                          <p:spTgt spid="2150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1" presetClass="entr" presetSubtype="1"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heel(1)">
                                      <p:cBhvr>
                                        <p:cTn id="2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ußzeilenplatzhalter 4">
            <a:extLst>
              <a:ext uri="{FF2B5EF4-FFF2-40B4-BE49-F238E27FC236}">
                <a16:creationId xmlns:a16="http://schemas.microsoft.com/office/drawing/2014/main" id="{12D3FBEB-7C42-85B3-0F98-9B379BDA005C}"/>
              </a:ext>
            </a:extLst>
          </p:cNvPr>
          <p:cNvSpPr txBox="1">
            <a:spLocks noGrp="1"/>
          </p:cNvSpPr>
          <p:nvPr/>
        </p:nvSpPr>
        <p:spPr bwMode="auto">
          <a:xfrm>
            <a:off x="774700" y="6178550"/>
            <a:ext cx="7596188"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lgn="ctr" eaLnBrk="1" hangingPunct="1">
              <a:spcBef>
                <a:spcPct val="0"/>
              </a:spcBef>
              <a:buFontTx/>
              <a:buNone/>
            </a:pPr>
            <a:endParaRPr lang="de-DE" altLang="de-DE" sz="1400">
              <a:latin typeface="Arial" panose="020B0604020202020204" pitchFamily="34" charset="0"/>
            </a:endParaRPr>
          </a:p>
        </p:txBody>
      </p:sp>
      <p:sp>
        <p:nvSpPr>
          <p:cNvPr id="20482" name="Rectangle 2">
            <a:extLst>
              <a:ext uri="{FF2B5EF4-FFF2-40B4-BE49-F238E27FC236}">
                <a16:creationId xmlns:a16="http://schemas.microsoft.com/office/drawing/2014/main" id="{52C8AB55-E8F7-D756-8547-621A3CC50C35}"/>
              </a:ext>
            </a:extLst>
          </p:cNvPr>
          <p:cNvSpPr>
            <a:spLocks noGrp="1"/>
          </p:cNvSpPr>
          <p:nvPr>
            <p:ph type="ctrTitle" idx="4294967295"/>
          </p:nvPr>
        </p:nvSpPr>
        <p:spPr>
          <a:xfrm>
            <a:off x="539750" y="260350"/>
            <a:ext cx="7772400" cy="1368425"/>
          </a:xfrm>
        </p:spPr>
        <p:txBody>
          <a:bodyPr/>
          <a:lstStyle/>
          <a:p>
            <a:pPr eaLnBrk="1" hangingPunct="1"/>
            <a:r>
              <a:rPr lang="de-DE" altLang="de-DE" sz="2800" b="1">
                <a:solidFill>
                  <a:schemeClr val="accent2"/>
                </a:solidFill>
              </a:rPr>
              <a:t>Haben wir alle den gleichen Gott?</a:t>
            </a:r>
          </a:p>
        </p:txBody>
      </p:sp>
      <p:sp>
        <p:nvSpPr>
          <p:cNvPr id="17412" name="Foliennummernplatzhalter 2">
            <a:extLst>
              <a:ext uri="{FF2B5EF4-FFF2-40B4-BE49-F238E27FC236}">
                <a16:creationId xmlns:a16="http://schemas.microsoft.com/office/drawing/2014/main" id="{D059F04F-FCE0-99F1-62F8-8D88C6711C8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spcBef>
                <a:spcPct val="0"/>
              </a:spcBef>
              <a:buFontTx/>
              <a:buNone/>
            </a:pPr>
            <a:fld id="{8F384E91-D7E5-475C-8473-30BA9F54B4D5}" type="slidenum">
              <a:rPr lang="de-DE" altLang="de-DE" sz="1200" smtClean="0">
                <a:solidFill>
                  <a:srgbClr val="898989"/>
                </a:solidFill>
                <a:latin typeface="Arial" panose="020B0604020202020204" pitchFamily="34" charset="0"/>
              </a:rPr>
              <a:pPr>
                <a:spcBef>
                  <a:spcPct val="0"/>
                </a:spcBef>
                <a:buFontTx/>
                <a:buNone/>
              </a:pPr>
              <a:t>14</a:t>
            </a:fld>
            <a:endParaRPr lang="de-DE" altLang="de-DE" sz="1200">
              <a:solidFill>
                <a:srgbClr val="898989"/>
              </a:solidFill>
              <a:latin typeface="Arial" panose="020B0604020202020204" pitchFamily="34" charset="0"/>
            </a:endParaRPr>
          </a:p>
        </p:txBody>
      </p:sp>
      <p:pic>
        <p:nvPicPr>
          <p:cNvPr id="17413" name="Picture 9">
            <a:extLst>
              <a:ext uri="{FF2B5EF4-FFF2-40B4-BE49-F238E27FC236}">
                <a16:creationId xmlns:a16="http://schemas.microsoft.com/office/drawing/2014/main" id="{D7D7FBC7-D3DC-B3F3-95D4-93C26DF121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6175" y="1628775"/>
            <a:ext cx="1771650" cy="258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414" name="Textfeld 1">
            <a:extLst>
              <a:ext uri="{FF2B5EF4-FFF2-40B4-BE49-F238E27FC236}">
                <a16:creationId xmlns:a16="http://schemas.microsoft.com/office/drawing/2014/main" id="{83997A42-6E22-32AB-2767-00CF7074852B}"/>
              </a:ext>
            </a:extLst>
          </p:cNvPr>
          <p:cNvSpPr txBox="1">
            <a:spLocks noChangeArrowheads="1"/>
          </p:cNvSpPr>
          <p:nvPr/>
        </p:nvSpPr>
        <p:spPr bwMode="auto">
          <a:xfrm>
            <a:off x="1476375" y="4868863"/>
            <a:ext cx="6264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lgn="ctr" eaLnBrk="1" hangingPunct="1">
              <a:spcBef>
                <a:spcPct val="0"/>
              </a:spcBef>
              <a:buFontTx/>
              <a:buNone/>
            </a:pPr>
            <a:r>
              <a:rPr lang="de-DE" altLang="de-DE" sz="1800">
                <a:latin typeface="Arial" panose="020B0604020202020204" pitchFamily="34" charset="0"/>
              </a:rPr>
              <a:t>Vielen Dank für Ihre Aufmerksamkeit!</a:t>
            </a:r>
          </a:p>
        </p:txBody>
      </p:sp>
      <p:sp>
        <p:nvSpPr>
          <p:cNvPr id="2" name="Fußzeilenplatzhalter 1">
            <a:extLst>
              <a:ext uri="{FF2B5EF4-FFF2-40B4-BE49-F238E27FC236}">
                <a16:creationId xmlns:a16="http://schemas.microsoft.com/office/drawing/2014/main" id="{293CFA4A-CD0F-3F72-00E6-E3E0267765BF}"/>
              </a:ext>
            </a:extLst>
          </p:cNvPr>
          <p:cNvSpPr>
            <a:spLocks noGrp="1"/>
          </p:cNvSpPr>
          <p:nvPr>
            <p:ph type="ftr" sz="quarter" idx="11"/>
          </p:nvPr>
        </p:nvSpPr>
        <p:spPr/>
        <p:txBody>
          <a:bodyPr/>
          <a:lstStyle/>
          <a:p>
            <a:pPr>
              <a:defRPr/>
            </a:pPr>
            <a:r>
              <a:rPr lang="de-DE"/>
              <a:t>KDFB Schwabhausen 11.11.2021                                                            Rainer Boeck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1000" fill="hold"/>
                                        <p:tgtEl>
                                          <p:spTgt spid="20482"/>
                                        </p:tgtEl>
                                        <p:attrNameLst>
                                          <p:attrName>ppt_w</p:attrName>
                                        </p:attrNameLst>
                                      </p:cBhvr>
                                      <p:tavLst>
                                        <p:tav tm="0">
                                          <p:val>
                                            <p:fltVal val="0"/>
                                          </p:val>
                                        </p:tav>
                                        <p:tav tm="100000">
                                          <p:val>
                                            <p:strVal val="#ppt_w"/>
                                          </p:val>
                                        </p:tav>
                                      </p:tavLst>
                                    </p:anim>
                                    <p:anim calcmode="lin" valueType="num">
                                      <p:cBhvr>
                                        <p:cTn id="8" dur="1000" fill="hold"/>
                                        <p:tgtEl>
                                          <p:spTgt spid="20482"/>
                                        </p:tgtEl>
                                        <p:attrNameLst>
                                          <p:attrName>ppt_h</p:attrName>
                                        </p:attrNameLst>
                                      </p:cBhvr>
                                      <p:tavLst>
                                        <p:tav tm="0">
                                          <p:val>
                                            <p:fltVal val="0"/>
                                          </p:val>
                                        </p:tav>
                                        <p:tav tm="100000">
                                          <p:val>
                                            <p:strVal val="#ppt_h"/>
                                          </p:val>
                                        </p:tav>
                                      </p:tavLst>
                                    </p:anim>
                                    <p:anim calcmode="lin" valueType="num">
                                      <p:cBhvr>
                                        <p:cTn id="9" dur="1000" fill="hold"/>
                                        <p:tgtEl>
                                          <p:spTgt spid="20482"/>
                                        </p:tgtEl>
                                        <p:attrNameLst>
                                          <p:attrName>style.rotation</p:attrName>
                                        </p:attrNameLst>
                                      </p:cBhvr>
                                      <p:tavLst>
                                        <p:tav tm="0">
                                          <p:val>
                                            <p:fltVal val="360"/>
                                          </p:val>
                                        </p:tav>
                                        <p:tav tm="100000">
                                          <p:val>
                                            <p:fltVal val="0"/>
                                          </p:val>
                                        </p:tav>
                                      </p:tavLst>
                                    </p:anim>
                                    <p:animEffect transition="in" filter="fade">
                                      <p:cBhvr>
                                        <p:cTn id="10" dur="10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E46B683-BA5B-0E7E-1DC9-3670B96190B4}"/>
              </a:ext>
            </a:extLst>
          </p:cNvPr>
          <p:cNvSpPr>
            <a:spLocks noGrp="1"/>
          </p:cNvSpPr>
          <p:nvPr>
            <p:ph idx="1"/>
          </p:nvPr>
        </p:nvSpPr>
        <p:spPr>
          <a:xfrm>
            <a:off x="1692275" y="1352550"/>
            <a:ext cx="6877050" cy="2736850"/>
          </a:xfrm>
          <a:solidFill>
            <a:schemeClr val="bg2"/>
          </a:solidFill>
        </p:spPr>
        <p:txBody>
          <a:bodyPr rtlCol="0">
            <a:normAutofit/>
          </a:bodyPr>
          <a:lstStyle/>
          <a:p>
            <a:pPr eaLnBrk="1" fontAlgn="auto" hangingPunct="1">
              <a:spcAft>
                <a:spcPts val="0"/>
              </a:spcAft>
              <a:defRPr/>
            </a:pPr>
            <a:r>
              <a:rPr lang="de-DE" sz="2000" dirty="0"/>
              <a:t>Gott ist Gott</a:t>
            </a:r>
          </a:p>
          <a:p>
            <a:pPr marL="0" indent="0" eaLnBrk="1" fontAlgn="auto" hangingPunct="1">
              <a:spcAft>
                <a:spcPts val="0"/>
              </a:spcAft>
              <a:buFont typeface="Arial" panose="020B0604020202020204" pitchFamily="34" charset="0"/>
              <a:buNone/>
              <a:defRPr/>
            </a:pPr>
            <a:r>
              <a:rPr lang="de-DE" sz="2000" dirty="0"/>
              <a:t>      In diesem Sinn haben wir alle den gleichen Gott.</a:t>
            </a:r>
          </a:p>
          <a:p>
            <a:pPr marL="0" indent="0" eaLnBrk="1" fontAlgn="auto" hangingPunct="1">
              <a:spcAft>
                <a:spcPts val="0"/>
              </a:spcAft>
              <a:buFontTx/>
              <a:buNone/>
              <a:defRPr/>
            </a:pPr>
            <a:endParaRPr lang="de-DE" sz="2000" dirty="0"/>
          </a:p>
          <a:p>
            <a:pPr eaLnBrk="1" fontAlgn="auto" hangingPunct="1">
              <a:spcAft>
                <a:spcPts val="0"/>
              </a:spcAft>
              <a:defRPr/>
            </a:pPr>
            <a:r>
              <a:rPr lang="de-DE" sz="2000" dirty="0"/>
              <a:t>Wir Menschen machen uns aber Bilder von Gott, </a:t>
            </a:r>
          </a:p>
          <a:p>
            <a:pPr marL="0" indent="0" eaLnBrk="1" fontAlgn="auto" hangingPunct="1">
              <a:spcAft>
                <a:spcPts val="0"/>
              </a:spcAft>
              <a:buFontTx/>
              <a:buNone/>
              <a:defRPr/>
            </a:pPr>
            <a:r>
              <a:rPr lang="de-DE" sz="2000" dirty="0"/>
              <a:t>     unterschiedliche, manchmal auch schlimme:</a:t>
            </a:r>
          </a:p>
          <a:p>
            <a:pPr marL="0" indent="0" eaLnBrk="1" fontAlgn="auto" hangingPunct="1">
              <a:spcAft>
                <a:spcPts val="0"/>
              </a:spcAft>
              <a:buFontTx/>
              <a:buNone/>
              <a:defRPr/>
            </a:pPr>
            <a:r>
              <a:rPr lang="de-DE" sz="2000" dirty="0"/>
              <a:t>     s. der Gott der Kreuzzüge und der Gott des IS. </a:t>
            </a:r>
          </a:p>
        </p:txBody>
      </p:sp>
      <p:pic>
        <p:nvPicPr>
          <p:cNvPr id="3078" name="Picture 6">
            <a:extLst>
              <a:ext uri="{FF2B5EF4-FFF2-40B4-BE49-F238E27FC236}">
                <a16:creationId xmlns:a16="http://schemas.microsoft.com/office/drawing/2014/main" id="{DEE5EA25-2E9F-4F91-8524-0ED352C9F7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652963"/>
            <a:ext cx="2462213" cy="177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1">
            <a:extLst>
              <a:ext uri="{FF2B5EF4-FFF2-40B4-BE49-F238E27FC236}">
                <a16:creationId xmlns:a16="http://schemas.microsoft.com/office/drawing/2014/main" id="{0948BE80-AC7E-B4ED-24AF-A9012A5DE0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352550"/>
            <a:ext cx="1311275"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Foliennummernplatzhalter 1">
            <a:extLst>
              <a:ext uri="{FF2B5EF4-FFF2-40B4-BE49-F238E27FC236}">
                <a16:creationId xmlns:a16="http://schemas.microsoft.com/office/drawing/2014/main" id="{F69C95B1-CD9F-0479-DED5-23984FCD64B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spcBef>
                <a:spcPct val="0"/>
              </a:spcBef>
              <a:buFontTx/>
              <a:buNone/>
            </a:pPr>
            <a:fld id="{B489754E-EA00-48A4-90D9-B018C95EF270}" type="slidenum">
              <a:rPr lang="de-DE" altLang="de-DE" sz="1200" smtClean="0">
                <a:solidFill>
                  <a:srgbClr val="898989"/>
                </a:solidFill>
                <a:latin typeface="Arial" panose="020B0604020202020204" pitchFamily="34" charset="0"/>
              </a:rPr>
              <a:pPr>
                <a:spcBef>
                  <a:spcPct val="0"/>
                </a:spcBef>
                <a:buFontTx/>
                <a:buNone/>
              </a:pPr>
              <a:t>2</a:t>
            </a:fld>
            <a:endParaRPr lang="de-DE" altLang="de-DE" sz="1200">
              <a:solidFill>
                <a:srgbClr val="898989"/>
              </a:solidFill>
              <a:latin typeface="Arial" panose="020B0604020202020204" pitchFamily="34" charset="0"/>
            </a:endParaRPr>
          </a:p>
        </p:txBody>
      </p:sp>
      <p:sp>
        <p:nvSpPr>
          <p:cNvPr id="4" name="Fußzeilenplatzhalter 3">
            <a:extLst>
              <a:ext uri="{FF2B5EF4-FFF2-40B4-BE49-F238E27FC236}">
                <a16:creationId xmlns:a16="http://schemas.microsoft.com/office/drawing/2014/main" id="{E658914D-2FCF-C76F-B67F-855FDF81FD7F}"/>
              </a:ext>
            </a:extLst>
          </p:cNvPr>
          <p:cNvSpPr>
            <a:spLocks noGrp="1"/>
          </p:cNvSpPr>
          <p:nvPr>
            <p:ph type="ftr" sz="quarter" idx="11"/>
          </p:nvPr>
        </p:nvSpPr>
        <p:spPr/>
        <p:txBody>
          <a:bodyPr/>
          <a:lstStyle/>
          <a:p>
            <a:pPr>
              <a:defRPr/>
            </a:pPr>
            <a:r>
              <a:rPr lang="de-DE"/>
              <a:t>KDFB Schwabhausen 11.11.2021                                                            Rainer Boeck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80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80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80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80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800"/>
                                  </p:stCondLst>
                                  <p:childTnLst>
                                    <p:set>
                                      <p:cBhvr>
                                        <p:cTn id="2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1" presetClass="entr" presetSubtype="1" fill="hold" nodeType="clickEffect">
                                  <p:stCondLst>
                                    <p:cond delay="0"/>
                                  </p:stCondLst>
                                  <p:childTnLst>
                                    <p:set>
                                      <p:cBhvr>
                                        <p:cTn id="31" dur="1" fill="hold">
                                          <p:stCondLst>
                                            <p:cond delay="0"/>
                                          </p:stCondLst>
                                        </p:cTn>
                                        <p:tgtEl>
                                          <p:spTgt spid="3078"/>
                                        </p:tgtEl>
                                        <p:attrNameLst>
                                          <p:attrName>style.visibility</p:attrName>
                                        </p:attrNameLst>
                                      </p:cBhvr>
                                      <p:to>
                                        <p:strVal val="visible"/>
                                      </p:to>
                                    </p:set>
                                    <p:animEffect transition="in" filter="wheel(1)">
                                      <p:cBhvr>
                                        <p:cTn id="32" dur="20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descr="Pergament">
            <a:extLst>
              <a:ext uri="{FF2B5EF4-FFF2-40B4-BE49-F238E27FC236}">
                <a16:creationId xmlns:a16="http://schemas.microsoft.com/office/drawing/2014/main" id="{75C805F9-697F-5E05-B818-BF0567DC7435}"/>
              </a:ext>
            </a:extLst>
          </p:cNvPr>
          <p:cNvSpPr>
            <a:spLocks noGrp="1" noChangeArrowheads="1"/>
          </p:cNvSpPr>
          <p:nvPr>
            <p:ph type="subTitle" idx="1"/>
          </p:nvPr>
        </p:nvSpPr>
        <p:spPr>
          <a:xfrm>
            <a:off x="539750" y="476250"/>
            <a:ext cx="8064500" cy="5768975"/>
          </a:xfrm>
          <a:solidFill>
            <a:schemeClr val="bg2"/>
          </a:solidFill>
        </p:spPr>
        <p:txBody>
          <a:bodyPr rtlCol="0">
            <a:normAutofit/>
          </a:bodyPr>
          <a:lstStyle/>
          <a:p>
            <a:pPr eaLnBrk="1" fontAlgn="auto" hangingPunct="1">
              <a:spcAft>
                <a:spcPts val="0"/>
              </a:spcAft>
              <a:defRPr/>
            </a:pPr>
            <a:r>
              <a:rPr lang="de-DE" altLang="de-DE" sz="1900" b="1" dirty="0">
                <a:solidFill>
                  <a:schemeClr val="bg2">
                    <a:lumMod val="25000"/>
                  </a:schemeClr>
                </a:solidFill>
                <a:latin typeface="+mj-lt"/>
              </a:rPr>
              <a:t>Drei Typen des Gottesglaubens - keine „Entwicklung“ beweisbar </a:t>
            </a:r>
            <a:endParaRPr lang="de-DE" altLang="de-DE" sz="1900" b="1" i="1" dirty="0">
              <a:solidFill>
                <a:schemeClr val="bg2">
                  <a:lumMod val="25000"/>
                </a:schemeClr>
              </a:solidFill>
              <a:latin typeface="+mj-lt"/>
            </a:endParaRPr>
          </a:p>
          <a:p>
            <a:pPr marL="342900" indent="-342900" algn="l" eaLnBrk="1" fontAlgn="auto" hangingPunct="1">
              <a:spcAft>
                <a:spcPts val="0"/>
              </a:spcAft>
              <a:buFont typeface="Arial" panose="020B0604020202020204" pitchFamily="34" charset="0"/>
              <a:buChar char="•"/>
              <a:defRPr/>
            </a:pPr>
            <a:endParaRPr lang="de-DE" altLang="de-DE" sz="2000" dirty="0"/>
          </a:p>
          <a:p>
            <a:pPr marL="342900" indent="-342900" algn="l" eaLnBrk="1" fontAlgn="auto" hangingPunct="1">
              <a:spcAft>
                <a:spcPts val="0"/>
              </a:spcAft>
              <a:buFont typeface="Arial" panose="020B0604020202020204" pitchFamily="34" charset="0"/>
              <a:buChar char="•"/>
              <a:defRPr/>
            </a:pPr>
            <a:r>
              <a:rPr lang="de-DE" altLang="de-DE" sz="2000" dirty="0">
                <a:solidFill>
                  <a:schemeClr val="tx1"/>
                </a:solidFill>
              </a:rPr>
              <a:t>polytheistisch (die Verehrung einer Vielzahl von Göttern und Geistern)</a:t>
            </a:r>
          </a:p>
          <a:p>
            <a:pPr eaLnBrk="1" fontAlgn="auto" hangingPunct="1">
              <a:spcAft>
                <a:spcPts val="0"/>
              </a:spcAft>
              <a:defRPr/>
            </a:pPr>
            <a:endParaRPr lang="de-DE" altLang="de-DE" sz="2000" dirty="0">
              <a:solidFill>
                <a:schemeClr val="tx1"/>
              </a:solidFill>
              <a:latin typeface="Tahoma" pitchFamily="34" charset="0"/>
            </a:endParaRPr>
          </a:p>
          <a:p>
            <a:pPr algn="l" eaLnBrk="1" fontAlgn="auto" hangingPunct="1">
              <a:spcAft>
                <a:spcPts val="0"/>
              </a:spcAft>
              <a:defRPr/>
            </a:pPr>
            <a:endParaRPr lang="de-DE" altLang="de-DE" sz="2000" b="1" i="1" dirty="0">
              <a:solidFill>
                <a:schemeClr val="tx1"/>
              </a:solidFill>
              <a:latin typeface="Tahoma" pitchFamily="34" charset="0"/>
            </a:endParaRPr>
          </a:p>
          <a:p>
            <a:pPr algn="l" eaLnBrk="1" fontAlgn="auto" hangingPunct="1">
              <a:spcAft>
                <a:spcPts val="0"/>
              </a:spcAft>
              <a:defRPr/>
            </a:pPr>
            <a:endParaRPr lang="de-DE" altLang="de-DE" sz="2000" dirty="0">
              <a:solidFill>
                <a:schemeClr val="tx1"/>
              </a:solidFill>
              <a:latin typeface="Tahoma" pitchFamily="34" charset="0"/>
            </a:endParaRPr>
          </a:p>
          <a:p>
            <a:pPr algn="l" eaLnBrk="1" fontAlgn="auto" hangingPunct="1">
              <a:spcAft>
                <a:spcPts val="0"/>
              </a:spcAft>
              <a:defRPr/>
            </a:pPr>
            <a:endParaRPr lang="de-DE" altLang="de-DE" sz="2000" dirty="0">
              <a:solidFill>
                <a:schemeClr val="tx1"/>
              </a:solidFill>
              <a:latin typeface="Tahoma" pitchFamily="34" charset="0"/>
            </a:endParaRPr>
          </a:p>
          <a:p>
            <a:pPr algn="l" eaLnBrk="1" fontAlgn="auto" hangingPunct="1">
              <a:spcAft>
                <a:spcPts val="0"/>
              </a:spcAft>
              <a:defRPr/>
            </a:pPr>
            <a:endParaRPr lang="de-DE" altLang="de-DE" sz="2000" dirty="0">
              <a:solidFill>
                <a:schemeClr val="tx1"/>
              </a:solidFill>
              <a:latin typeface="Tahoma" pitchFamily="34" charset="0"/>
            </a:endParaRPr>
          </a:p>
          <a:p>
            <a:pPr algn="l" eaLnBrk="1" fontAlgn="auto" hangingPunct="1">
              <a:spcAft>
                <a:spcPts val="0"/>
              </a:spcAft>
              <a:defRPr/>
            </a:pPr>
            <a:endParaRPr lang="de-DE" altLang="de-DE" sz="2000" dirty="0">
              <a:solidFill>
                <a:schemeClr val="tx1"/>
              </a:solidFill>
              <a:latin typeface="Tahoma" pitchFamily="34" charset="0"/>
            </a:endParaRPr>
          </a:p>
          <a:p>
            <a:pPr algn="l" eaLnBrk="1" fontAlgn="auto" hangingPunct="1">
              <a:spcAft>
                <a:spcPts val="0"/>
              </a:spcAft>
              <a:defRPr/>
            </a:pPr>
            <a:endParaRPr lang="de-DE" altLang="de-DE" sz="2000" dirty="0">
              <a:solidFill>
                <a:schemeClr val="tx1"/>
              </a:solidFill>
              <a:latin typeface="Tahoma" pitchFamily="34" charset="0"/>
            </a:endParaRPr>
          </a:p>
          <a:p>
            <a:pPr algn="l" eaLnBrk="1" fontAlgn="auto" hangingPunct="1">
              <a:spcAft>
                <a:spcPts val="0"/>
              </a:spcAft>
              <a:defRPr/>
            </a:pPr>
            <a:r>
              <a:rPr lang="de-DE" altLang="de-DE" sz="2000" b="1" dirty="0">
                <a:solidFill>
                  <a:schemeClr val="tx1"/>
                </a:solidFill>
                <a:latin typeface="Tahoma" pitchFamily="34" charset="0"/>
                <a:sym typeface="Wingdings" pitchFamily="2" charset="2"/>
              </a:rPr>
              <a:t> </a:t>
            </a:r>
            <a:r>
              <a:rPr lang="de-DE" altLang="de-DE" sz="2000" dirty="0">
                <a:solidFill>
                  <a:schemeClr val="tx1"/>
                </a:solidFill>
                <a:latin typeface="Tahoma" pitchFamily="34" charset="0"/>
              </a:rPr>
              <a:t> </a:t>
            </a:r>
          </a:p>
          <a:p>
            <a:pPr marL="342900" indent="-342900" algn="l" eaLnBrk="1" fontAlgn="auto" hangingPunct="1">
              <a:spcAft>
                <a:spcPts val="0"/>
              </a:spcAft>
              <a:buFont typeface="Arial" panose="020B0604020202020204" pitchFamily="34" charset="0"/>
              <a:buChar char="•"/>
              <a:defRPr/>
            </a:pPr>
            <a:r>
              <a:rPr lang="de-DE" altLang="de-DE" sz="2000" dirty="0">
                <a:solidFill>
                  <a:schemeClr val="tx1"/>
                </a:solidFill>
              </a:rPr>
              <a:t>monotheistisch (stufenweise Erreichung)</a:t>
            </a:r>
          </a:p>
          <a:p>
            <a:pPr algn="l" eaLnBrk="1" fontAlgn="auto" hangingPunct="1">
              <a:spcAft>
                <a:spcPts val="0"/>
              </a:spcAft>
              <a:defRPr/>
            </a:pPr>
            <a:endParaRPr lang="de-DE" altLang="de-DE" sz="2000" dirty="0">
              <a:solidFill>
                <a:schemeClr val="tx1"/>
              </a:solidFill>
            </a:endParaRPr>
          </a:p>
          <a:p>
            <a:pPr marL="342900" indent="-342900" algn="l" eaLnBrk="1" fontAlgn="auto" hangingPunct="1">
              <a:spcBef>
                <a:spcPct val="0"/>
              </a:spcBef>
              <a:spcAft>
                <a:spcPts val="0"/>
              </a:spcAft>
              <a:buFont typeface="Arial" panose="020B0604020202020204" pitchFamily="34" charset="0"/>
              <a:buChar char="•"/>
              <a:defRPr/>
            </a:pPr>
            <a:r>
              <a:rPr lang="de-DE" altLang="de-DE" sz="2000" dirty="0">
                <a:solidFill>
                  <a:schemeClr val="tx1"/>
                </a:solidFill>
              </a:rPr>
              <a:t>atheistisch (auch schon in der Antike)</a:t>
            </a:r>
            <a:br>
              <a:rPr lang="de-DE" altLang="de-DE" sz="2000" dirty="0">
                <a:solidFill>
                  <a:schemeClr val="tx1"/>
                </a:solidFill>
              </a:rPr>
            </a:br>
            <a:r>
              <a:rPr lang="de-DE" altLang="de-DE" sz="2000" dirty="0">
                <a:solidFill>
                  <a:schemeClr val="tx1"/>
                </a:solidFill>
              </a:rPr>
              <a:t>               </a:t>
            </a:r>
            <a:endParaRPr lang="de-DE" altLang="de-DE" sz="2000" b="1" i="1" dirty="0">
              <a:solidFill>
                <a:schemeClr val="tx1"/>
              </a:solidFill>
            </a:endParaRPr>
          </a:p>
        </p:txBody>
      </p:sp>
      <p:sp>
        <p:nvSpPr>
          <p:cNvPr id="6147" name="Foliennummernplatzhalter 5">
            <a:extLst>
              <a:ext uri="{FF2B5EF4-FFF2-40B4-BE49-F238E27FC236}">
                <a16:creationId xmlns:a16="http://schemas.microsoft.com/office/drawing/2014/main" id="{2E0D7208-CA02-DB17-B951-A192AF22A5A3}"/>
              </a:ext>
            </a:extLst>
          </p:cNvPr>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lgn="r" eaLnBrk="1" hangingPunct="1">
              <a:spcBef>
                <a:spcPct val="0"/>
              </a:spcBef>
              <a:buFontTx/>
              <a:buNone/>
            </a:pPr>
            <a:endParaRPr lang="de-DE" altLang="de-DE" sz="1400">
              <a:latin typeface="Arial" panose="020B0604020202020204" pitchFamily="34" charset="0"/>
            </a:endParaRPr>
          </a:p>
        </p:txBody>
      </p:sp>
      <p:sp>
        <p:nvSpPr>
          <p:cNvPr id="6148" name="Rectangle 3">
            <a:extLst>
              <a:ext uri="{FF2B5EF4-FFF2-40B4-BE49-F238E27FC236}">
                <a16:creationId xmlns:a16="http://schemas.microsoft.com/office/drawing/2014/main" id="{1D6FEAAB-6790-B270-B889-A947BAF9667E}"/>
              </a:ext>
            </a:extLst>
          </p:cNvPr>
          <p:cNvSpPr>
            <a:spLocks noChangeArrowheads="1"/>
          </p:cNvSpPr>
          <p:nvPr/>
        </p:nvSpPr>
        <p:spPr bwMode="auto">
          <a:xfrm>
            <a:off x="5665788" y="38227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buFontTx/>
              <a:buNone/>
            </a:pPr>
            <a:endParaRPr lang="de-DE" altLang="de-DE" sz="2400">
              <a:latin typeface="Arial" panose="020B0604020202020204" pitchFamily="34" charset="0"/>
            </a:endParaRPr>
          </a:p>
        </p:txBody>
      </p:sp>
      <p:pic>
        <p:nvPicPr>
          <p:cNvPr id="24585" name="Picture 9" descr="Naturgötter 2">
            <a:extLst>
              <a:ext uri="{FF2B5EF4-FFF2-40B4-BE49-F238E27FC236}">
                <a16:creationId xmlns:a16="http://schemas.microsoft.com/office/drawing/2014/main" id="{DEC2277B-DB3F-AD10-CCF3-65E2E82F5B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613" y="2060575"/>
            <a:ext cx="6842125"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Foliennummernplatzhalter 1">
            <a:extLst>
              <a:ext uri="{FF2B5EF4-FFF2-40B4-BE49-F238E27FC236}">
                <a16:creationId xmlns:a16="http://schemas.microsoft.com/office/drawing/2014/main" id="{C380CB3C-8571-742A-1112-9030F16F0D3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spcBef>
                <a:spcPct val="0"/>
              </a:spcBef>
              <a:buFontTx/>
              <a:buNone/>
            </a:pPr>
            <a:fld id="{CC45AD68-ACA9-49F7-BC30-5DFD142F2467}" type="slidenum">
              <a:rPr lang="de-DE" altLang="de-DE" sz="1200" smtClean="0">
                <a:solidFill>
                  <a:srgbClr val="898989"/>
                </a:solidFill>
                <a:latin typeface="Arial" panose="020B0604020202020204" pitchFamily="34" charset="0"/>
              </a:rPr>
              <a:pPr>
                <a:spcBef>
                  <a:spcPct val="0"/>
                </a:spcBef>
                <a:buFontTx/>
                <a:buNone/>
              </a:pPr>
              <a:t>3</a:t>
            </a:fld>
            <a:endParaRPr lang="de-DE" altLang="de-DE" sz="1200">
              <a:solidFill>
                <a:srgbClr val="898989"/>
              </a:solidFill>
              <a:latin typeface="Arial" panose="020B0604020202020204" pitchFamily="34" charset="0"/>
            </a:endParaRPr>
          </a:p>
        </p:txBody>
      </p:sp>
      <p:sp>
        <p:nvSpPr>
          <p:cNvPr id="3" name="Fußzeilenplatzhalter 2">
            <a:extLst>
              <a:ext uri="{FF2B5EF4-FFF2-40B4-BE49-F238E27FC236}">
                <a16:creationId xmlns:a16="http://schemas.microsoft.com/office/drawing/2014/main" id="{873ECA3A-CD0C-5BEF-AEE3-67392067CB7E}"/>
              </a:ext>
            </a:extLst>
          </p:cNvPr>
          <p:cNvSpPr>
            <a:spLocks noGrp="1"/>
          </p:cNvSpPr>
          <p:nvPr>
            <p:ph type="ftr" sz="quarter" idx="11"/>
          </p:nvPr>
        </p:nvSpPr>
        <p:spPr/>
        <p:txBody>
          <a:bodyPr/>
          <a:lstStyle/>
          <a:p>
            <a:pPr>
              <a:defRPr/>
            </a:pPr>
            <a:r>
              <a:rPr lang="de-DE"/>
              <a:t>KDFB Schwabhausen 11.11.2021                                                            Rainer Boeck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animEffect transition="in" filter="blinds(horizontal)">
                                      <p:cBhvr>
                                        <p:cTn id="7" dur="500"/>
                                        <p:tgtEl>
                                          <p:spTgt spid="512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124">
                                            <p:txEl>
                                              <p:pRg st="2" end="2"/>
                                            </p:txEl>
                                          </p:spTgt>
                                        </p:tgtEl>
                                        <p:attrNameLst>
                                          <p:attrName>style.visibility</p:attrName>
                                        </p:attrNameLst>
                                      </p:cBhvr>
                                      <p:to>
                                        <p:strVal val="visible"/>
                                      </p:to>
                                    </p:set>
                                    <p:animEffect transition="in" filter="blinds(horizontal)">
                                      <p:cBhvr>
                                        <p:cTn id="12" dur="500"/>
                                        <p:tgtEl>
                                          <p:spTgt spid="512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4" fill="hold" nodeType="clickEffect">
                                  <p:stCondLst>
                                    <p:cond delay="0"/>
                                  </p:stCondLst>
                                  <p:childTnLst>
                                    <p:set>
                                      <p:cBhvr>
                                        <p:cTn id="16" dur="1" fill="hold">
                                          <p:stCondLst>
                                            <p:cond delay="0"/>
                                          </p:stCondLst>
                                        </p:cTn>
                                        <p:tgtEl>
                                          <p:spTgt spid="24585"/>
                                        </p:tgtEl>
                                        <p:attrNameLst>
                                          <p:attrName>style.visibility</p:attrName>
                                        </p:attrNameLst>
                                      </p:cBhvr>
                                      <p:to>
                                        <p:strVal val="visible"/>
                                      </p:to>
                                    </p:set>
                                    <p:animEffect transition="in" filter="wheel(4)">
                                      <p:cBhvr>
                                        <p:cTn id="17" dur="2000"/>
                                        <p:tgtEl>
                                          <p:spTgt spid="2458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5124">
                                            <p:txEl>
                                              <p:pRg st="11" end="11"/>
                                            </p:txEl>
                                          </p:spTgt>
                                        </p:tgtEl>
                                        <p:attrNameLst>
                                          <p:attrName>style.visibility</p:attrName>
                                        </p:attrNameLst>
                                      </p:cBhvr>
                                      <p:to>
                                        <p:strVal val="visible"/>
                                      </p:to>
                                    </p:set>
                                    <p:animEffect transition="in" filter="blinds(horizontal)">
                                      <p:cBhvr>
                                        <p:cTn id="22" dur="500"/>
                                        <p:tgtEl>
                                          <p:spTgt spid="5124">
                                            <p:txEl>
                                              <p:pRg st="11" end="1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5124">
                                            <p:txEl>
                                              <p:pRg st="13" end="13"/>
                                            </p:txEl>
                                          </p:spTgt>
                                        </p:tgtEl>
                                        <p:attrNameLst>
                                          <p:attrName>style.visibility</p:attrName>
                                        </p:attrNameLst>
                                      </p:cBhvr>
                                      <p:to>
                                        <p:strVal val="visible"/>
                                      </p:to>
                                    </p:set>
                                    <p:animEffect transition="in" filter="blinds(horizontal)">
                                      <p:cBhvr>
                                        <p:cTn id="27" dur="500"/>
                                        <p:tgtEl>
                                          <p:spTgt spid="512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descr="Pergament">
            <a:extLst>
              <a:ext uri="{FF2B5EF4-FFF2-40B4-BE49-F238E27FC236}">
                <a16:creationId xmlns:a16="http://schemas.microsoft.com/office/drawing/2014/main" id="{7B8A5110-D145-B879-BBF3-AF4F066C304B}"/>
              </a:ext>
            </a:extLst>
          </p:cNvPr>
          <p:cNvSpPr>
            <a:spLocks noGrp="1" noChangeArrowheads="1"/>
          </p:cNvSpPr>
          <p:nvPr>
            <p:ph type="subTitle" idx="1"/>
          </p:nvPr>
        </p:nvSpPr>
        <p:spPr>
          <a:xfrm>
            <a:off x="468313" y="2060575"/>
            <a:ext cx="8207375" cy="4184650"/>
          </a:xfrm>
          <a:solidFill>
            <a:schemeClr val="bg2"/>
          </a:solidFill>
        </p:spPr>
        <p:txBody>
          <a:bodyPr rtlCol="0">
            <a:normAutofit fontScale="77500" lnSpcReduction="20000"/>
          </a:bodyPr>
          <a:lstStyle/>
          <a:p>
            <a:pPr marL="171450" indent="-171450" algn="l" eaLnBrk="1" fontAlgn="auto" hangingPunct="1">
              <a:spcAft>
                <a:spcPts val="0"/>
              </a:spcAft>
              <a:buFont typeface="Arial" panose="020B0604020202020204" pitchFamily="34" charset="0"/>
              <a:buChar char="•"/>
              <a:defRPr/>
            </a:pPr>
            <a:endParaRPr lang="de-DE" altLang="de-DE" sz="2200" dirty="0"/>
          </a:p>
          <a:p>
            <a:pPr marL="171450" indent="-171450" algn="l" eaLnBrk="1" fontAlgn="auto" hangingPunct="1">
              <a:spcAft>
                <a:spcPts val="0"/>
              </a:spcAft>
              <a:buFont typeface="Arial" panose="020B0604020202020204" pitchFamily="34" charset="0"/>
              <a:buChar char="•"/>
              <a:defRPr/>
            </a:pPr>
            <a:r>
              <a:rPr lang="de-DE" altLang="de-DE" sz="2200" dirty="0">
                <a:solidFill>
                  <a:schemeClr val="tx1"/>
                </a:solidFill>
              </a:rPr>
              <a:t>„</a:t>
            </a:r>
            <a:r>
              <a:rPr lang="de-DE" altLang="de-DE" sz="2400" dirty="0">
                <a:solidFill>
                  <a:schemeClr val="tx1"/>
                </a:solidFill>
              </a:rPr>
              <a:t>Ich sage Dir nicht, wer oder was ich bin“ (Ex 3,14).</a:t>
            </a:r>
            <a:br>
              <a:rPr lang="de-DE" altLang="de-DE" sz="2400" dirty="0">
                <a:solidFill>
                  <a:schemeClr val="tx1"/>
                </a:solidFill>
              </a:rPr>
            </a:br>
            <a:endParaRPr lang="de-DE" altLang="de-DE" sz="2400" dirty="0">
              <a:solidFill>
                <a:schemeClr val="tx1"/>
              </a:solidFill>
            </a:endParaRPr>
          </a:p>
          <a:p>
            <a:pPr marL="171450" indent="-171450" algn="l" eaLnBrk="1" fontAlgn="auto" hangingPunct="1">
              <a:spcAft>
                <a:spcPts val="0"/>
              </a:spcAft>
              <a:buFont typeface="Arial" panose="020B0604020202020204" pitchFamily="34" charset="0"/>
              <a:buChar char="•"/>
              <a:defRPr/>
            </a:pPr>
            <a:r>
              <a:rPr lang="de-DE" altLang="de-DE" sz="2400" dirty="0">
                <a:solidFill>
                  <a:schemeClr val="tx1"/>
                </a:solidFill>
              </a:rPr>
              <a:t>Gott ist ein Gott der Geschichte, der sich den Menschen zuneigt und mit ihnen geht. Er ist nicht unbesorgt, im Jenseits thronend, sondern er wird durch seine guten Taten an den Menschen erkannt. Seine Spuren sind in der Welt sichtbar.</a:t>
            </a:r>
            <a:br>
              <a:rPr lang="de-DE" altLang="de-DE" sz="2400" dirty="0">
                <a:solidFill>
                  <a:schemeClr val="tx1"/>
                </a:solidFill>
              </a:rPr>
            </a:br>
            <a:endParaRPr lang="de-DE" altLang="de-DE" sz="2400" dirty="0">
              <a:solidFill>
                <a:schemeClr val="tx1"/>
              </a:solidFill>
            </a:endParaRPr>
          </a:p>
          <a:p>
            <a:pPr marL="171450" indent="-171450" algn="l" eaLnBrk="1" fontAlgn="auto" hangingPunct="1">
              <a:spcAft>
                <a:spcPts val="0"/>
              </a:spcAft>
              <a:buFont typeface="Arial" panose="020B0604020202020204" pitchFamily="34" charset="0"/>
              <a:buChar char="•"/>
              <a:defRPr/>
            </a:pPr>
            <a:r>
              <a:rPr lang="de-DE" altLang="de-DE" sz="2400" dirty="0">
                <a:solidFill>
                  <a:schemeClr val="tx1"/>
                </a:solidFill>
              </a:rPr>
              <a:t>Gott leidet wie ein Zwilling die Leiden der Menschen mit. </a:t>
            </a:r>
            <a:br>
              <a:rPr lang="de-DE" altLang="de-DE" sz="2400" dirty="0">
                <a:solidFill>
                  <a:schemeClr val="tx1"/>
                </a:solidFill>
              </a:rPr>
            </a:br>
            <a:endParaRPr lang="de-DE" altLang="de-DE" sz="2400" dirty="0">
              <a:solidFill>
                <a:schemeClr val="tx1"/>
              </a:solidFill>
            </a:endParaRPr>
          </a:p>
          <a:p>
            <a:pPr marL="171450" indent="-171450" algn="l" eaLnBrk="1" fontAlgn="auto" hangingPunct="1">
              <a:spcAft>
                <a:spcPts val="0"/>
              </a:spcAft>
              <a:buFont typeface="Arial" panose="020B0604020202020204" pitchFamily="34" charset="0"/>
              <a:buChar char="•"/>
              <a:defRPr/>
            </a:pPr>
            <a:r>
              <a:rPr lang="de-DE" altLang="de-DE" sz="2400" dirty="0">
                <a:solidFill>
                  <a:schemeClr val="tx1"/>
                </a:solidFill>
              </a:rPr>
              <a:t>Der barmherzige Gott enthüllt sich dem Barmherzigen. </a:t>
            </a:r>
          </a:p>
          <a:p>
            <a:pPr marL="171450" indent="-171450" algn="l" eaLnBrk="1" fontAlgn="auto" hangingPunct="1">
              <a:spcAft>
                <a:spcPts val="0"/>
              </a:spcAft>
              <a:buFont typeface="Arial" panose="020B0604020202020204" pitchFamily="34" charset="0"/>
              <a:buChar char="•"/>
              <a:defRPr/>
            </a:pPr>
            <a:endParaRPr lang="de-DE" altLang="de-DE" sz="2400" dirty="0">
              <a:solidFill>
                <a:schemeClr val="tx1"/>
              </a:solidFill>
            </a:endParaRPr>
          </a:p>
          <a:p>
            <a:pPr marL="171450" indent="-171450" algn="l" eaLnBrk="1" fontAlgn="auto" hangingPunct="1">
              <a:spcAft>
                <a:spcPts val="0"/>
              </a:spcAft>
              <a:buFont typeface="Arial" panose="020B0604020202020204" pitchFamily="34" charset="0"/>
              <a:buChar char="•"/>
              <a:defRPr/>
            </a:pPr>
            <a:r>
              <a:rPr lang="de-DE" altLang="de-DE" sz="2400" dirty="0">
                <a:solidFill>
                  <a:schemeClr val="tx1"/>
                </a:solidFill>
              </a:rPr>
              <a:t>„Du, Du, Du“.</a:t>
            </a:r>
          </a:p>
          <a:p>
            <a:pPr marL="171450" indent="-171450" algn="l" eaLnBrk="1" fontAlgn="auto" hangingPunct="1">
              <a:spcAft>
                <a:spcPts val="0"/>
              </a:spcAft>
              <a:buFontTx/>
              <a:buChar char="-"/>
              <a:defRPr/>
            </a:pPr>
            <a:endParaRPr lang="de-DE" altLang="de-DE" sz="2200" dirty="0">
              <a:solidFill>
                <a:schemeClr val="tx1"/>
              </a:solidFill>
              <a:latin typeface="Tahoma" pitchFamily="34" charset="0"/>
            </a:endParaRPr>
          </a:p>
          <a:p>
            <a:pPr algn="l" eaLnBrk="1" fontAlgn="auto" hangingPunct="1">
              <a:spcAft>
                <a:spcPts val="0"/>
              </a:spcAft>
              <a:defRPr/>
            </a:pPr>
            <a:r>
              <a:rPr lang="de-DE" altLang="de-DE" dirty="0">
                <a:latin typeface="Tahoma" pitchFamily="34" charset="0"/>
              </a:rPr>
              <a:t>       </a:t>
            </a:r>
          </a:p>
        </p:txBody>
      </p:sp>
      <p:sp>
        <p:nvSpPr>
          <p:cNvPr id="7179" name="Text Box 11">
            <a:extLst>
              <a:ext uri="{FF2B5EF4-FFF2-40B4-BE49-F238E27FC236}">
                <a16:creationId xmlns:a16="http://schemas.microsoft.com/office/drawing/2014/main" id="{B23F2FAA-271E-2DCA-4CFE-44C1AB783007}"/>
              </a:ext>
            </a:extLst>
          </p:cNvPr>
          <p:cNvSpPr txBox="1">
            <a:spLocks noChangeArrowheads="1"/>
          </p:cNvSpPr>
          <p:nvPr/>
        </p:nvSpPr>
        <p:spPr bwMode="auto">
          <a:xfrm>
            <a:off x="3635375" y="836613"/>
            <a:ext cx="5257800" cy="523875"/>
          </a:xfrm>
          <a:prstGeom prst="rect">
            <a:avLst/>
          </a:prstGeom>
          <a:noFill/>
          <a:ln>
            <a:noFill/>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defRPr/>
            </a:pPr>
            <a:r>
              <a:rPr lang="de-DE" altLang="de-DE" sz="2800" b="1" dirty="0">
                <a:solidFill>
                  <a:schemeClr val="bg2">
                    <a:lumMod val="25000"/>
                  </a:schemeClr>
                </a:solidFill>
                <a:latin typeface="+mj-lt"/>
              </a:rPr>
              <a:t>Der Gott JHWH der Bibel</a:t>
            </a:r>
          </a:p>
        </p:txBody>
      </p:sp>
      <p:pic>
        <p:nvPicPr>
          <p:cNvPr id="5127" name="Grafik 6">
            <a:extLst>
              <a:ext uri="{FF2B5EF4-FFF2-40B4-BE49-F238E27FC236}">
                <a16:creationId xmlns:a16="http://schemas.microsoft.com/office/drawing/2014/main" id="{CC1C5E85-FF26-2BC5-3461-EC1A4A3D03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88913"/>
            <a:ext cx="2652713" cy="162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Foliennummernplatzhalter 1">
            <a:extLst>
              <a:ext uri="{FF2B5EF4-FFF2-40B4-BE49-F238E27FC236}">
                <a16:creationId xmlns:a16="http://schemas.microsoft.com/office/drawing/2014/main" id="{3BBD580E-9921-98CD-3DBD-DA39EC1E284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spcBef>
                <a:spcPct val="0"/>
              </a:spcBef>
              <a:buFontTx/>
              <a:buNone/>
            </a:pPr>
            <a:fld id="{8AA170D2-3770-49FE-A21D-75223F192D36}" type="slidenum">
              <a:rPr lang="de-DE" altLang="de-DE" sz="1200" smtClean="0">
                <a:solidFill>
                  <a:srgbClr val="898989"/>
                </a:solidFill>
                <a:latin typeface="Arial" panose="020B0604020202020204" pitchFamily="34" charset="0"/>
              </a:rPr>
              <a:pPr>
                <a:spcBef>
                  <a:spcPct val="0"/>
                </a:spcBef>
                <a:buFontTx/>
                <a:buNone/>
              </a:pPr>
              <a:t>4</a:t>
            </a:fld>
            <a:endParaRPr lang="de-DE" altLang="de-DE" sz="1200">
              <a:solidFill>
                <a:srgbClr val="898989"/>
              </a:solidFill>
              <a:latin typeface="Arial" panose="020B0604020202020204" pitchFamily="34" charset="0"/>
            </a:endParaRPr>
          </a:p>
        </p:txBody>
      </p:sp>
      <p:sp>
        <p:nvSpPr>
          <p:cNvPr id="3" name="Fußzeilenplatzhalter 2">
            <a:extLst>
              <a:ext uri="{FF2B5EF4-FFF2-40B4-BE49-F238E27FC236}">
                <a16:creationId xmlns:a16="http://schemas.microsoft.com/office/drawing/2014/main" id="{CD695E0B-33C0-D377-6F9F-E04A80498A26}"/>
              </a:ext>
            </a:extLst>
          </p:cNvPr>
          <p:cNvSpPr>
            <a:spLocks noGrp="1"/>
          </p:cNvSpPr>
          <p:nvPr>
            <p:ph type="ftr" sz="quarter" idx="11"/>
          </p:nvPr>
        </p:nvSpPr>
        <p:spPr/>
        <p:txBody>
          <a:bodyPr/>
          <a:lstStyle/>
          <a:p>
            <a:pPr>
              <a:defRPr/>
            </a:pPr>
            <a:r>
              <a:rPr lang="de-DE"/>
              <a:t>KDFB Schwabhausen 11.11.2021                                                            Rainer Boeck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5127"/>
                                        </p:tgtEl>
                                        <p:attrNameLst>
                                          <p:attrName>style.visibility</p:attrName>
                                        </p:attrNameLst>
                                      </p:cBhvr>
                                      <p:to>
                                        <p:strVal val="visible"/>
                                      </p:to>
                                    </p:set>
                                    <p:animEffect transition="in" filter="wheel(1)">
                                      <p:cBhvr>
                                        <p:cTn id="7" dur="2000"/>
                                        <p:tgtEl>
                                          <p:spTgt spid="51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7179">
                                            <p:txEl>
                                              <p:pRg st="0" end="0"/>
                                            </p:txEl>
                                          </p:spTgt>
                                        </p:tgtEl>
                                        <p:attrNameLst>
                                          <p:attrName>style.visibility</p:attrName>
                                        </p:attrNameLst>
                                      </p:cBhvr>
                                      <p:to>
                                        <p:strVal val="visible"/>
                                      </p:to>
                                    </p:set>
                                    <p:anim calcmode="lin" valueType="num">
                                      <p:cBhvr>
                                        <p:cTn id="12" dur="1000" fill="hold"/>
                                        <p:tgtEl>
                                          <p:spTgt spid="7179">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7179">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7179">
                                            <p:txEl>
                                              <p:pRg st="0" end="0"/>
                                            </p:txEl>
                                          </p:spTgt>
                                        </p:tgtEl>
                                        <p:attrNameLst>
                                          <p:attrName>style.rotation</p:attrName>
                                        </p:attrNameLst>
                                      </p:cBhvr>
                                      <p:tavLst>
                                        <p:tav tm="0">
                                          <p:val>
                                            <p:fltVal val="360"/>
                                          </p:val>
                                        </p:tav>
                                        <p:tav tm="100000">
                                          <p:val>
                                            <p:fltVal val="0"/>
                                          </p:val>
                                        </p:tav>
                                      </p:tavLst>
                                    </p:anim>
                                    <p:animEffect transition="in" filter="fade">
                                      <p:cBhvr>
                                        <p:cTn id="15" dur="1000"/>
                                        <p:tgtEl>
                                          <p:spTgt spid="7179">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7" presetClass="entr" presetSubtype="0" fill="hold" nodeType="clickEffect">
                                  <p:stCondLst>
                                    <p:cond delay="0"/>
                                  </p:stCondLst>
                                  <p:childTnLst>
                                    <p:set>
                                      <p:cBhvr>
                                        <p:cTn id="19" dur="1" fill="hold">
                                          <p:stCondLst>
                                            <p:cond delay="0"/>
                                          </p:stCondLst>
                                        </p:cTn>
                                        <p:tgtEl>
                                          <p:spTgt spid="7171">
                                            <p:txEl>
                                              <p:pRg st="1" end="1"/>
                                            </p:txEl>
                                          </p:spTgt>
                                        </p:tgtEl>
                                        <p:attrNameLst>
                                          <p:attrName>style.visibility</p:attrName>
                                        </p:attrNameLst>
                                      </p:cBhvr>
                                      <p:to>
                                        <p:strVal val="visible"/>
                                      </p:to>
                                    </p:set>
                                    <p:animEffect transition="in" filter="fade">
                                      <p:cBhvr>
                                        <p:cTn id="20" dur="500"/>
                                        <p:tgtEl>
                                          <p:spTgt spid="7171">
                                            <p:txEl>
                                              <p:pRg st="1" end="1"/>
                                            </p:txEl>
                                          </p:spTgt>
                                        </p:tgtEl>
                                      </p:cBhvr>
                                    </p:animEffect>
                                    <p:anim calcmode="lin" valueType="num">
                                      <p:cBhvr>
                                        <p:cTn id="21"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7" presetClass="entr" presetSubtype="0" fill="hold" nodeType="clickEffect">
                                  <p:stCondLst>
                                    <p:cond delay="0"/>
                                  </p:stCondLst>
                                  <p:childTnLst>
                                    <p:set>
                                      <p:cBhvr>
                                        <p:cTn id="26" dur="1" fill="hold">
                                          <p:stCondLst>
                                            <p:cond delay="0"/>
                                          </p:stCondLst>
                                        </p:cTn>
                                        <p:tgtEl>
                                          <p:spTgt spid="7171">
                                            <p:txEl>
                                              <p:pRg st="2" end="2"/>
                                            </p:txEl>
                                          </p:spTgt>
                                        </p:tgtEl>
                                        <p:attrNameLst>
                                          <p:attrName>style.visibility</p:attrName>
                                        </p:attrNameLst>
                                      </p:cBhvr>
                                      <p:to>
                                        <p:strVal val="visible"/>
                                      </p:to>
                                    </p:set>
                                    <p:animEffect transition="in" filter="fade">
                                      <p:cBhvr>
                                        <p:cTn id="27" dur="500"/>
                                        <p:tgtEl>
                                          <p:spTgt spid="7171">
                                            <p:txEl>
                                              <p:pRg st="2" end="2"/>
                                            </p:txEl>
                                          </p:spTgt>
                                        </p:tgtEl>
                                      </p:cBhvr>
                                    </p:animEffect>
                                    <p:anim calcmode="lin" valueType="num">
                                      <p:cBhvr>
                                        <p:cTn id="28"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7" presetClass="entr" presetSubtype="0" fill="hold" nodeType="clickEffect">
                                  <p:stCondLst>
                                    <p:cond delay="0"/>
                                  </p:stCondLst>
                                  <p:childTnLst>
                                    <p:set>
                                      <p:cBhvr>
                                        <p:cTn id="33" dur="1" fill="hold">
                                          <p:stCondLst>
                                            <p:cond delay="0"/>
                                          </p:stCondLst>
                                        </p:cTn>
                                        <p:tgtEl>
                                          <p:spTgt spid="7171">
                                            <p:txEl>
                                              <p:pRg st="3" end="3"/>
                                            </p:txEl>
                                          </p:spTgt>
                                        </p:tgtEl>
                                        <p:attrNameLst>
                                          <p:attrName>style.visibility</p:attrName>
                                        </p:attrNameLst>
                                      </p:cBhvr>
                                      <p:to>
                                        <p:strVal val="visible"/>
                                      </p:to>
                                    </p:set>
                                    <p:animEffect transition="in" filter="fade">
                                      <p:cBhvr>
                                        <p:cTn id="34" dur="500"/>
                                        <p:tgtEl>
                                          <p:spTgt spid="7171">
                                            <p:txEl>
                                              <p:pRg st="3" end="3"/>
                                            </p:txEl>
                                          </p:spTgt>
                                        </p:tgtEl>
                                      </p:cBhvr>
                                    </p:animEffect>
                                    <p:anim calcmode="lin" valueType="num">
                                      <p:cBhvr>
                                        <p:cTn id="35"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36" dur="5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7" presetClass="entr" presetSubtype="0" fill="hold" nodeType="clickEffect">
                                  <p:stCondLst>
                                    <p:cond delay="0"/>
                                  </p:stCondLst>
                                  <p:childTnLst>
                                    <p:set>
                                      <p:cBhvr>
                                        <p:cTn id="40" dur="1" fill="hold">
                                          <p:stCondLst>
                                            <p:cond delay="0"/>
                                          </p:stCondLst>
                                        </p:cTn>
                                        <p:tgtEl>
                                          <p:spTgt spid="7171">
                                            <p:txEl>
                                              <p:pRg st="4" end="4"/>
                                            </p:txEl>
                                          </p:spTgt>
                                        </p:tgtEl>
                                        <p:attrNameLst>
                                          <p:attrName>style.visibility</p:attrName>
                                        </p:attrNameLst>
                                      </p:cBhvr>
                                      <p:to>
                                        <p:strVal val="visible"/>
                                      </p:to>
                                    </p:set>
                                    <p:animEffect transition="in" filter="fade">
                                      <p:cBhvr>
                                        <p:cTn id="41" dur="500"/>
                                        <p:tgtEl>
                                          <p:spTgt spid="7171">
                                            <p:txEl>
                                              <p:pRg st="4" end="4"/>
                                            </p:txEl>
                                          </p:spTgt>
                                        </p:tgtEl>
                                      </p:cBhvr>
                                    </p:animEffect>
                                    <p:anim calcmode="lin" valueType="num">
                                      <p:cBhvr>
                                        <p:cTn id="42"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47" presetClass="entr" presetSubtype="0" fill="hold" nodeType="clickEffect">
                                  <p:stCondLst>
                                    <p:cond delay="0"/>
                                  </p:stCondLst>
                                  <p:childTnLst>
                                    <p:set>
                                      <p:cBhvr>
                                        <p:cTn id="47" dur="1" fill="hold">
                                          <p:stCondLst>
                                            <p:cond delay="0"/>
                                          </p:stCondLst>
                                        </p:cTn>
                                        <p:tgtEl>
                                          <p:spTgt spid="7171">
                                            <p:txEl>
                                              <p:pRg st="6" end="6"/>
                                            </p:txEl>
                                          </p:spTgt>
                                        </p:tgtEl>
                                        <p:attrNameLst>
                                          <p:attrName>style.visibility</p:attrName>
                                        </p:attrNameLst>
                                      </p:cBhvr>
                                      <p:to>
                                        <p:strVal val="visible"/>
                                      </p:to>
                                    </p:set>
                                    <p:animEffect transition="in" filter="fade">
                                      <p:cBhvr>
                                        <p:cTn id="48" dur="500"/>
                                        <p:tgtEl>
                                          <p:spTgt spid="7171">
                                            <p:txEl>
                                              <p:pRg st="6" end="6"/>
                                            </p:txEl>
                                          </p:spTgt>
                                        </p:tgtEl>
                                      </p:cBhvr>
                                    </p:animEffect>
                                    <p:anim calcmode="lin" valueType="num">
                                      <p:cBhvr>
                                        <p:cTn id="49"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50" dur="5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a:extLst>
              <a:ext uri="{FF2B5EF4-FFF2-40B4-BE49-F238E27FC236}">
                <a16:creationId xmlns:a16="http://schemas.microsoft.com/office/drawing/2014/main" id="{2C186C70-6EFF-AB2C-AA35-05227AE51739}"/>
              </a:ext>
            </a:extLst>
          </p:cNvPr>
          <p:cNvSpPr>
            <a:spLocks noGrp="1"/>
          </p:cNvSpPr>
          <p:nvPr>
            <p:ph type="title"/>
          </p:nvPr>
        </p:nvSpPr>
        <p:spPr>
          <a:xfrm>
            <a:off x="2601913" y="620713"/>
            <a:ext cx="6059487" cy="1143000"/>
          </a:xfrm>
        </p:spPr>
        <p:txBody>
          <a:bodyPr rtlCol="0">
            <a:normAutofit/>
          </a:bodyPr>
          <a:lstStyle/>
          <a:p>
            <a:pPr eaLnBrk="1" fontAlgn="auto" hangingPunct="1">
              <a:spcAft>
                <a:spcPts val="0"/>
              </a:spcAft>
              <a:defRPr/>
            </a:pPr>
            <a:r>
              <a:rPr lang="de-DE" altLang="de-DE" sz="2800" b="1" dirty="0">
                <a:solidFill>
                  <a:schemeClr val="bg2">
                    <a:lumMod val="25000"/>
                  </a:schemeClr>
                </a:solidFill>
              </a:rPr>
              <a:t>Jesus Christus über seinen himmlischen Vater</a:t>
            </a:r>
          </a:p>
        </p:txBody>
      </p:sp>
      <p:sp>
        <p:nvSpPr>
          <p:cNvPr id="6147" name="Inhaltsplatzhalter 2">
            <a:extLst>
              <a:ext uri="{FF2B5EF4-FFF2-40B4-BE49-F238E27FC236}">
                <a16:creationId xmlns:a16="http://schemas.microsoft.com/office/drawing/2014/main" id="{D627507E-1908-1212-1927-596BD327C6BB}"/>
              </a:ext>
            </a:extLst>
          </p:cNvPr>
          <p:cNvSpPr>
            <a:spLocks noGrp="1"/>
          </p:cNvSpPr>
          <p:nvPr>
            <p:ph idx="1"/>
          </p:nvPr>
        </p:nvSpPr>
        <p:spPr>
          <a:xfrm>
            <a:off x="468313" y="2852738"/>
            <a:ext cx="8229600" cy="3097212"/>
          </a:xfrm>
          <a:solidFill>
            <a:schemeClr val="bg2"/>
          </a:solidFill>
        </p:spPr>
        <p:txBody>
          <a:bodyPr rtlCol="0">
            <a:noAutofit/>
          </a:bodyPr>
          <a:lstStyle/>
          <a:p>
            <a:pPr eaLnBrk="1" fontAlgn="auto" hangingPunct="1">
              <a:spcAft>
                <a:spcPts val="0"/>
              </a:spcAft>
              <a:defRPr/>
            </a:pPr>
            <a:endParaRPr lang="de-DE" altLang="de-DE" sz="2000" dirty="0"/>
          </a:p>
          <a:p>
            <a:pPr eaLnBrk="1" fontAlgn="auto" hangingPunct="1">
              <a:spcAft>
                <a:spcPts val="0"/>
              </a:spcAft>
              <a:defRPr/>
            </a:pPr>
            <a:r>
              <a:rPr lang="de-DE" altLang="de-DE" sz="2000" dirty="0"/>
              <a:t>Gott ist einer und jenseitig (Monotheismus). In Jesus geht er aber auf uns Menschen zu. </a:t>
            </a:r>
          </a:p>
          <a:p>
            <a:pPr eaLnBrk="1" fontAlgn="auto" hangingPunct="1">
              <a:spcAft>
                <a:spcPts val="0"/>
              </a:spcAft>
              <a:defRPr/>
            </a:pPr>
            <a:endParaRPr lang="de-DE" altLang="de-DE" sz="2000" dirty="0"/>
          </a:p>
          <a:p>
            <a:pPr eaLnBrk="1" fontAlgn="auto" hangingPunct="1">
              <a:spcAft>
                <a:spcPts val="0"/>
              </a:spcAft>
              <a:defRPr/>
            </a:pPr>
            <a:r>
              <a:rPr lang="de-DE" altLang="de-DE" sz="2000" dirty="0"/>
              <a:t>Jesus ist die Antwort auf die Frage, wie sich Gott uns Menschen verständlich macht und wie er </a:t>
            </a:r>
            <a:r>
              <a:rPr lang="de-DE" altLang="de-DE" sz="2000" dirty="0" err="1"/>
              <a:t>anrufbar</a:t>
            </a:r>
            <a:r>
              <a:rPr lang="de-DE" altLang="de-DE" sz="2000" dirty="0"/>
              <a:t> ist (Erweiterung des Jahwe-Glaubens).</a:t>
            </a:r>
          </a:p>
          <a:p>
            <a:pPr marL="0" indent="0" eaLnBrk="1" fontAlgn="auto" hangingPunct="1">
              <a:spcAft>
                <a:spcPts val="0"/>
              </a:spcAft>
              <a:buFont typeface="Arial" panose="020B0604020202020204" pitchFamily="34" charset="0"/>
              <a:buNone/>
              <a:defRPr/>
            </a:pPr>
            <a:endParaRPr lang="de-DE" altLang="de-DE" sz="2000" dirty="0"/>
          </a:p>
        </p:txBody>
      </p:sp>
      <p:sp>
        <p:nvSpPr>
          <p:cNvPr id="8196" name="Foliennummernplatzhalter 1">
            <a:extLst>
              <a:ext uri="{FF2B5EF4-FFF2-40B4-BE49-F238E27FC236}">
                <a16:creationId xmlns:a16="http://schemas.microsoft.com/office/drawing/2014/main" id="{B5918B21-1DC2-A6AA-A1A7-C571D391BCA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spcBef>
                <a:spcPct val="0"/>
              </a:spcBef>
              <a:buFontTx/>
              <a:buNone/>
            </a:pPr>
            <a:fld id="{079B71F8-EE67-4EB5-87E6-500791D6CA31}" type="slidenum">
              <a:rPr lang="de-DE" altLang="de-DE" sz="1200" smtClean="0">
                <a:solidFill>
                  <a:srgbClr val="898989"/>
                </a:solidFill>
                <a:latin typeface="Arial" panose="020B0604020202020204" pitchFamily="34" charset="0"/>
              </a:rPr>
              <a:pPr>
                <a:spcBef>
                  <a:spcPct val="0"/>
                </a:spcBef>
                <a:buFontTx/>
                <a:buNone/>
              </a:pPr>
              <a:t>5</a:t>
            </a:fld>
            <a:endParaRPr lang="de-DE" altLang="de-DE" sz="1200">
              <a:solidFill>
                <a:srgbClr val="898989"/>
              </a:solidFill>
              <a:latin typeface="Arial" panose="020B0604020202020204" pitchFamily="34" charset="0"/>
            </a:endParaRPr>
          </a:p>
        </p:txBody>
      </p:sp>
      <p:pic>
        <p:nvPicPr>
          <p:cNvPr id="8197" name="Picture 6">
            <a:extLst>
              <a:ext uri="{FF2B5EF4-FFF2-40B4-BE49-F238E27FC236}">
                <a16:creationId xmlns:a16="http://schemas.microsoft.com/office/drawing/2014/main" id="{BB891004-F3CA-723D-4EA7-9CE9C8CAF8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73075"/>
            <a:ext cx="2590800"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ußzeilenplatzhalter 2">
            <a:extLst>
              <a:ext uri="{FF2B5EF4-FFF2-40B4-BE49-F238E27FC236}">
                <a16:creationId xmlns:a16="http://schemas.microsoft.com/office/drawing/2014/main" id="{686B9C1B-CAAE-9155-DECE-F023011D2EFC}"/>
              </a:ext>
            </a:extLst>
          </p:cNvPr>
          <p:cNvSpPr>
            <a:spLocks noGrp="1"/>
          </p:cNvSpPr>
          <p:nvPr>
            <p:ph type="ftr" sz="quarter" idx="11"/>
          </p:nvPr>
        </p:nvSpPr>
        <p:spPr/>
        <p:txBody>
          <a:bodyPr/>
          <a:lstStyle/>
          <a:p>
            <a:pPr>
              <a:defRPr/>
            </a:pPr>
            <a:r>
              <a:rPr lang="de-DE"/>
              <a:t>KDFB Schwabhausen 11.11.2021                                                            Rainer Boeck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60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60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600"/>
                                  </p:stCondLst>
                                  <p:childTnLst>
                                    <p:set>
                                      <p:cBhvr>
                                        <p:cTn id="14"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AF45925-5C1E-1E82-4407-A8E5B8353CE5}"/>
              </a:ext>
            </a:extLst>
          </p:cNvPr>
          <p:cNvSpPr>
            <a:spLocks noGrp="1"/>
          </p:cNvSpPr>
          <p:nvPr>
            <p:ph idx="1"/>
          </p:nvPr>
        </p:nvSpPr>
        <p:spPr>
          <a:xfrm>
            <a:off x="395288" y="333375"/>
            <a:ext cx="8229600" cy="3743325"/>
          </a:xfrm>
          <a:solidFill>
            <a:schemeClr val="bg2"/>
          </a:solidFill>
        </p:spPr>
        <p:txBody>
          <a:bodyPr/>
          <a:lstStyle/>
          <a:p>
            <a:pPr eaLnBrk="1" hangingPunct="1"/>
            <a:endParaRPr lang="de-DE" altLang="de-DE" sz="2000"/>
          </a:p>
          <a:p>
            <a:pPr eaLnBrk="1" hangingPunct="1"/>
            <a:r>
              <a:rPr lang="de-DE" altLang="de-DE" sz="2000"/>
              <a:t>Gott gewinnt seine Gestalt in der Welt durch das Leben und die Verkündigung Jesu Christi (trinetarischer Glaube).</a:t>
            </a:r>
          </a:p>
          <a:p>
            <a:pPr eaLnBrk="1" hangingPunct="1"/>
            <a:endParaRPr lang="de-DE" altLang="de-DE" sz="2000"/>
          </a:p>
          <a:p>
            <a:pPr eaLnBrk="1" hangingPunct="1"/>
            <a:r>
              <a:rPr lang="de-DE" altLang="de-DE" sz="2000"/>
              <a:t>Durch den Geist bleibt Jesus im Leben der Gemeinde gegenwärtig. </a:t>
            </a:r>
          </a:p>
          <a:p>
            <a:pPr eaLnBrk="1" hangingPunct="1"/>
            <a:endParaRPr lang="de-DE" altLang="de-DE" sz="2000"/>
          </a:p>
          <a:p>
            <a:pPr eaLnBrk="1" hangingPunct="1"/>
            <a:r>
              <a:rPr lang="de-DE" altLang="de-DE" sz="2000"/>
              <a:t>Die höchste Herausforderung des Glaubens ist das Kreuz und die Auferstehung Christi.</a:t>
            </a:r>
          </a:p>
        </p:txBody>
      </p:sp>
      <p:sp>
        <p:nvSpPr>
          <p:cNvPr id="9219" name="Foliennummernplatzhalter 4">
            <a:extLst>
              <a:ext uri="{FF2B5EF4-FFF2-40B4-BE49-F238E27FC236}">
                <a16:creationId xmlns:a16="http://schemas.microsoft.com/office/drawing/2014/main" id="{38920D35-DD5D-BC99-5301-3CF251D8AD1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spcBef>
                <a:spcPct val="0"/>
              </a:spcBef>
              <a:buFontTx/>
              <a:buNone/>
            </a:pPr>
            <a:fld id="{E9F0F432-2157-4911-A199-08BA786FC386}" type="slidenum">
              <a:rPr lang="de-DE" altLang="de-DE" sz="1200" smtClean="0">
                <a:solidFill>
                  <a:srgbClr val="898989"/>
                </a:solidFill>
                <a:latin typeface="Arial" panose="020B0604020202020204" pitchFamily="34" charset="0"/>
              </a:rPr>
              <a:pPr>
                <a:spcBef>
                  <a:spcPct val="0"/>
                </a:spcBef>
                <a:buFontTx/>
                <a:buNone/>
              </a:pPr>
              <a:t>6</a:t>
            </a:fld>
            <a:endParaRPr lang="de-DE" altLang="de-DE" sz="1200">
              <a:solidFill>
                <a:srgbClr val="898989"/>
              </a:solidFill>
              <a:latin typeface="Arial" panose="020B0604020202020204" pitchFamily="34" charset="0"/>
            </a:endParaRPr>
          </a:p>
        </p:txBody>
      </p:sp>
      <p:pic>
        <p:nvPicPr>
          <p:cNvPr id="7172" name="Picture 4">
            <a:extLst>
              <a:ext uri="{FF2B5EF4-FFF2-40B4-BE49-F238E27FC236}">
                <a16:creationId xmlns:a16="http://schemas.microsoft.com/office/drawing/2014/main" id="{A29F2D11-F429-3683-EB43-027DC5F605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4221163"/>
            <a:ext cx="1747837" cy="2382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ußzeilenplatzhalter 1">
            <a:extLst>
              <a:ext uri="{FF2B5EF4-FFF2-40B4-BE49-F238E27FC236}">
                <a16:creationId xmlns:a16="http://schemas.microsoft.com/office/drawing/2014/main" id="{4A873A48-3658-3D82-DE05-A3F408065973}"/>
              </a:ext>
            </a:extLst>
          </p:cNvPr>
          <p:cNvSpPr>
            <a:spLocks noGrp="1"/>
          </p:cNvSpPr>
          <p:nvPr>
            <p:ph type="ftr" sz="quarter" idx="11"/>
          </p:nvPr>
        </p:nvSpPr>
        <p:spPr/>
        <p:txBody>
          <a:bodyPr/>
          <a:lstStyle/>
          <a:p>
            <a:pPr>
              <a:defRPr/>
            </a:pPr>
            <a:r>
              <a:rPr lang="de-DE"/>
              <a:t>KDFB Schwabhausen 11.11.2021                                                            Rainer Boeck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1" presetClass="entr" presetSubtype="1" fill="hold" nodeType="clickEffect">
                                  <p:stCondLst>
                                    <p:cond delay="0"/>
                                  </p:stCondLst>
                                  <p:childTnLst>
                                    <p:set>
                                      <p:cBhvr>
                                        <p:cTn id="18" dur="1" fill="hold">
                                          <p:stCondLst>
                                            <p:cond delay="0"/>
                                          </p:stCondLst>
                                        </p:cTn>
                                        <p:tgtEl>
                                          <p:spTgt spid="7172"/>
                                        </p:tgtEl>
                                        <p:attrNameLst>
                                          <p:attrName>style.visibility</p:attrName>
                                        </p:attrNameLst>
                                      </p:cBhvr>
                                      <p:to>
                                        <p:strVal val="visible"/>
                                      </p:to>
                                    </p:set>
                                    <p:animEffect transition="in" filter="wheel(1)">
                                      <p:cBhvr>
                                        <p:cTn id="19" dur="2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Inhaltsplatzhalter 2">
            <a:extLst>
              <a:ext uri="{FF2B5EF4-FFF2-40B4-BE49-F238E27FC236}">
                <a16:creationId xmlns:a16="http://schemas.microsoft.com/office/drawing/2014/main" id="{4AFB1199-F8F6-E4C8-F76F-3C93253F5CBB}"/>
              </a:ext>
            </a:extLst>
          </p:cNvPr>
          <p:cNvSpPr>
            <a:spLocks noGrp="1"/>
          </p:cNvSpPr>
          <p:nvPr>
            <p:ph idx="1"/>
          </p:nvPr>
        </p:nvSpPr>
        <p:spPr>
          <a:xfrm>
            <a:off x="2916238" y="1782763"/>
            <a:ext cx="5648325" cy="2881312"/>
          </a:xfrm>
          <a:solidFill>
            <a:schemeClr val="bg2"/>
          </a:solidFill>
        </p:spPr>
        <p:txBody>
          <a:bodyPr/>
          <a:lstStyle/>
          <a:p>
            <a:pPr eaLnBrk="1" hangingPunct="1"/>
            <a:endParaRPr lang="de-DE" altLang="de-DE" sz="2000"/>
          </a:p>
          <a:p>
            <a:pPr eaLnBrk="1" hangingPunct="1"/>
            <a:r>
              <a:rPr lang="de-DE" altLang="de-DE" sz="2000"/>
              <a:t>Der Glaube der Juden und Christen:</a:t>
            </a:r>
            <a:br>
              <a:rPr lang="de-DE" altLang="de-DE" sz="2000"/>
            </a:br>
            <a:r>
              <a:rPr lang="de-DE" altLang="de-DE" sz="2000"/>
              <a:t>Nicht wir machen uns ein Bild von Gott (Ex 20, 4: Du sollst dir kein Gottesbild machen), sondern Gott offenbart sich uns.</a:t>
            </a:r>
          </a:p>
        </p:txBody>
      </p:sp>
      <p:pic>
        <p:nvPicPr>
          <p:cNvPr id="10246" name="Grafik 5">
            <a:extLst>
              <a:ext uri="{FF2B5EF4-FFF2-40B4-BE49-F238E27FC236}">
                <a16:creationId xmlns:a16="http://schemas.microsoft.com/office/drawing/2014/main" id="{E352603A-561C-5C81-787A-77FEADA007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341438"/>
            <a:ext cx="2193925" cy="332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Foliennummernplatzhalter 1">
            <a:extLst>
              <a:ext uri="{FF2B5EF4-FFF2-40B4-BE49-F238E27FC236}">
                <a16:creationId xmlns:a16="http://schemas.microsoft.com/office/drawing/2014/main" id="{CC1BDBB6-3775-847C-E814-88709CC7D22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spcBef>
                <a:spcPct val="0"/>
              </a:spcBef>
              <a:buFontTx/>
              <a:buNone/>
            </a:pPr>
            <a:fld id="{A4101BA0-E2F1-42DC-8A21-742912EDE7B6}" type="slidenum">
              <a:rPr lang="de-DE" altLang="de-DE" sz="1200" smtClean="0">
                <a:solidFill>
                  <a:srgbClr val="898989"/>
                </a:solidFill>
                <a:latin typeface="Arial" panose="020B0604020202020204" pitchFamily="34" charset="0"/>
              </a:rPr>
              <a:pPr>
                <a:spcBef>
                  <a:spcPct val="0"/>
                </a:spcBef>
                <a:buFontTx/>
                <a:buNone/>
              </a:pPr>
              <a:t>7</a:t>
            </a:fld>
            <a:endParaRPr lang="de-DE" altLang="de-DE" sz="1200">
              <a:solidFill>
                <a:srgbClr val="898989"/>
              </a:solidFill>
              <a:latin typeface="Arial" panose="020B0604020202020204" pitchFamily="34" charset="0"/>
            </a:endParaRPr>
          </a:p>
        </p:txBody>
      </p:sp>
      <p:sp>
        <p:nvSpPr>
          <p:cNvPr id="3" name="Fußzeilenplatzhalter 2">
            <a:extLst>
              <a:ext uri="{FF2B5EF4-FFF2-40B4-BE49-F238E27FC236}">
                <a16:creationId xmlns:a16="http://schemas.microsoft.com/office/drawing/2014/main" id="{DBF25435-5B28-9C23-6C92-E251A647C79A}"/>
              </a:ext>
            </a:extLst>
          </p:cNvPr>
          <p:cNvSpPr>
            <a:spLocks noGrp="1"/>
          </p:cNvSpPr>
          <p:nvPr>
            <p:ph type="ftr" sz="quarter" idx="11"/>
          </p:nvPr>
        </p:nvSpPr>
        <p:spPr/>
        <p:txBody>
          <a:bodyPr/>
          <a:lstStyle/>
          <a:p>
            <a:pPr>
              <a:defRPr/>
            </a:pPr>
            <a:r>
              <a:rPr lang="de-DE"/>
              <a:t>KDFB Schwabhausen 11.11.2021                                                            Rainer Boeck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0246"/>
                                        </p:tgtEl>
                                        <p:attrNameLst>
                                          <p:attrName>style.visibility</p:attrName>
                                        </p:attrNameLst>
                                      </p:cBhvr>
                                      <p:to>
                                        <p:strVal val="visible"/>
                                      </p:to>
                                    </p:set>
                                    <p:animEffect transition="in" filter="wheel(1)">
                                      <p:cBhvr>
                                        <p:cTn id="7" dur="2000"/>
                                        <p:tgtEl>
                                          <p:spTgt spid="102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600"/>
                                  </p:stCondLst>
                                  <p:childTnLst>
                                    <p:set>
                                      <p:cBhvr>
                                        <p:cTn id="11"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descr="Pergament">
            <a:extLst>
              <a:ext uri="{FF2B5EF4-FFF2-40B4-BE49-F238E27FC236}">
                <a16:creationId xmlns:a16="http://schemas.microsoft.com/office/drawing/2014/main" id="{4E32F163-B6CD-FD50-F6C3-EEF7FE6CAF70}"/>
              </a:ext>
            </a:extLst>
          </p:cNvPr>
          <p:cNvSpPr>
            <a:spLocks noGrp="1" noChangeArrowheads="1"/>
          </p:cNvSpPr>
          <p:nvPr>
            <p:ph type="subTitle" idx="1"/>
          </p:nvPr>
        </p:nvSpPr>
        <p:spPr>
          <a:xfrm>
            <a:off x="522288" y="2205038"/>
            <a:ext cx="8099425" cy="3865562"/>
          </a:xfrm>
          <a:solidFill>
            <a:schemeClr val="bg2"/>
          </a:solidFill>
        </p:spPr>
        <p:txBody>
          <a:bodyPr rtlCol="0">
            <a:normAutofit/>
          </a:bodyPr>
          <a:lstStyle/>
          <a:p>
            <a:pPr algn="l" eaLnBrk="1" fontAlgn="auto" hangingPunct="1">
              <a:lnSpc>
                <a:spcPct val="90000"/>
              </a:lnSpc>
              <a:spcAft>
                <a:spcPts val="0"/>
              </a:spcAft>
              <a:defRPr/>
            </a:pPr>
            <a:endParaRPr lang="de-DE" altLang="de-DE" sz="3600" b="1" i="1" u="sng" dirty="0">
              <a:solidFill>
                <a:srgbClr val="FF9900"/>
              </a:solidFill>
              <a:latin typeface="Tahoma" pitchFamily="34" charset="0"/>
            </a:endParaRPr>
          </a:p>
          <a:p>
            <a:pPr marL="342900" indent="-342900" algn="l" eaLnBrk="1" fontAlgn="auto" hangingPunct="1">
              <a:lnSpc>
                <a:spcPct val="90000"/>
              </a:lnSpc>
              <a:spcAft>
                <a:spcPts val="0"/>
              </a:spcAft>
              <a:buFont typeface="Arial" panose="020B0604020202020204" pitchFamily="34" charset="0"/>
              <a:buChar char="•"/>
              <a:defRPr/>
            </a:pPr>
            <a:r>
              <a:rPr lang="de-DE" altLang="de-DE" sz="2000" dirty="0">
                <a:solidFill>
                  <a:schemeClr val="tx1"/>
                </a:solidFill>
              </a:rPr>
              <a:t>Welt              Allah</a:t>
            </a:r>
            <a:br>
              <a:rPr lang="de-DE" altLang="de-DE" sz="2000" dirty="0">
                <a:solidFill>
                  <a:schemeClr val="tx1"/>
                </a:solidFill>
              </a:rPr>
            </a:br>
            <a:endParaRPr lang="de-DE" altLang="de-DE" sz="2000" dirty="0">
              <a:solidFill>
                <a:schemeClr val="tx1"/>
              </a:solidFill>
            </a:endParaRPr>
          </a:p>
          <a:p>
            <a:pPr algn="l" eaLnBrk="1" fontAlgn="auto" hangingPunct="1">
              <a:lnSpc>
                <a:spcPct val="90000"/>
              </a:lnSpc>
              <a:spcAft>
                <a:spcPts val="0"/>
              </a:spcAft>
              <a:defRPr/>
            </a:pPr>
            <a:r>
              <a:rPr lang="de-DE" altLang="de-DE" sz="2000" dirty="0">
                <a:solidFill>
                  <a:schemeClr val="tx1"/>
                </a:solidFill>
              </a:rPr>
              <a:t>     Er teilt sich nicht persönlich mit, sondern nur Züge von dem,</a:t>
            </a:r>
            <a:br>
              <a:rPr lang="de-DE" altLang="de-DE" sz="2000" dirty="0">
                <a:solidFill>
                  <a:schemeClr val="tx1"/>
                </a:solidFill>
              </a:rPr>
            </a:br>
            <a:r>
              <a:rPr lang="de-DE" altLang="de-DE" sz="2000" dirty="0">
                <a:solidFill>
                  <a:schemeClr val="tx1"/>
                </a:solidFill>
              </a:rPr>
              <a:t>     was er ist.</a:t>
            </a:r>
            <a:br>
              <a:rPr lang="de-DE" altLang="de-DE" sz="2000" dirty="0">
                <a:solidFill>
                  <a:schemeClr val="tx1"/>
                </a:solidFill>
              </a:rPr>
            </a:br>
            <a:endParaRPr lang="de-DE" altLang="de-DE" sz="2000" dirty="0">
              <a:solidFill>
                <a:schemeClr val="tx1"/>
              </a:solidFill>
            </a:endParaRPr>
          </a:p>
          <a:p>
            <a:pPr marL="342900" indent="-342900" algn="l" eaLnBrk="1" fontAlgn="auto" hangingPunct="1">
              <a:lnSpc>
                <a:spcPct val="90000"/>
              </a:lnSpc>
              <a:spcAft>
                <a:spcPts val="0"/>
              </a:spcAft>
              <a:buFont typeface="Arial" panose="020B0604020202020204" pitchFamily="34" charset="0"/>
              <a:buChar char="•"/>
              <a:defRPr/>
            </a:pPr>
            <a:r>
              <a:rPr lang="de-DE" altLang="de-DE" sz="2000" dirty="0">
                <a:solidFill>
                  <a:schemeClr val="tx1"/>
                </a:solidFill>
              </a:rPr>
              <a:t>Mohammed ist kein Mittler, sondern nur ein Informant</a:t>
            </a:r>
            <a:br>
              <a:rPr lang="de-DE" altLang="de-DE" sz="2000" dirty="0">
                <a:solidFill>
                  <a:schemeClr val="tx1"/>
                </a:solidFill>
              </a:rPr>
            </a:br>
            <a:endParaRPr lang="de-DE" altLang="de-DE" sz="2000" dirty="0">
              <a:solidFill>
                <a:schemeClr val="tx1"/>
              </a:solidFill>
            </a:endParaRPr>
          </a:p>
          <a:p>
            <a:pPr marL="342900" indent="-342900" algn="l" eaLnBrk="1" fontAlgn="auto" hangingPunct="1">
              <a:lnSpc>
                <a:spcPct val="90000"/>
              </a:lnSpc>
              <a:spcAft>
                <a:spcPts val="0"/>
              </a:spcAft>
              <a:buFont typeface="Arial" panose="020B0604020202020204" pitchFamily="34" charset="0"/>
              <a:buChar char="•"/>
              <a:defRPr/>
            </a:pPr>
            <a:r>
              <a:rPr lang="de-DE" altLang="de-DE" sz="2000" dirty="0">
                <a:solidFill>
                  <a:schemeClr val="tx1"/>
                </a:solidFill>
              </a:rPr>
              <a:t>Betonung des streng väterlichen Elements</a:t>
            </a:r>
          </a:p>
          <a:p>
            <a:pPr algn="l" eaLnBrk="1" fontAlgn="auto" hangingPunct="1">
              <a:lnSpc>
                <a:spcPct val="90000"/>
              </a:lnSpc>
              <a:spcAft>
                <a:spcPts val="0"/>
              </a:spcAft>
              <a:defRPr/>
            </a:pPr>
            <a:r>
              <a:rPr lang="de-DE" altLang="de-DE" dirty="0">
                <a:solidFill>
                  <a:schemeClr val="tx1"/>
                </a:solidFill>
              </a:rPr>
              <a:t> </a:t>
            </a:r>
            <a:endParaRPr lang="de-DE" altLang="de-DE" sz="4000" dirty="0">
              <a:solidFill>
                <a:schemeClr val="tx1"/>
              </a:solidFill>
            </a:endParaRPr>
          </a:p>
        </p:txBody>
      </p:sp>
      <p:sp>
        <p:nvSpPr>
          <p:cNvPr id="13319" name="Rectangle 7">
            <a:extLst>
              <a:ext uri="{FF2B5EF4-FFF2-40B4-BE49-F238E27FC236}">
                <a16:creationId xmlns:a16="http://schemas.microsoft.com/office/drawing/2014/main" id="{835C9161-7C94-7AAA-EE0F-F0AB2109DDA3}"/>
              </a:ext>
            </a:extLst>
          </p:cNvPr>
          <p:cNvSpPr>
            <a:spLocks noChangeArrowheads="1"/>
          </p:cNvSpPr>
          <p:nvPr/>
        </p:nvSpPr>
        <p:spPr bwMode="auto">
          <a:xfrm>
            <a:off x="1655763" y="2689225"/>
            <a:ext cx="647700" cy="576263"/>
          </a:xfrm>
          <a:prstGeom prst="rect">
            <a:avLst/>
          </a:prstGeom>
          <a:solidFill>
            <a:schemeClr val="tx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endParaRPr lang="de-DE" altLang="de-DE" sz="1800">
              <a:latin typeface="Arial" panose="020B0604020202020204" pitchFamily="34" charset="0"/>
            </a:endParaRPr>
          </a:p>
        </p:txBody>
      </p:sp>
      <p:pic>
        <p:nvPicPr>
          <p:cNvPr id="13320" name="Picture 8" descr="Allah">
            <a:extLst>
              <a:ext uri="{FF2B5EF4-FFF2-40B4-BE49-F238E27FC236}">
                <a16:creationId xmlns:a16="http://schemas.microsoft.com/office/drawing/2014/main" id="{2E75CC68-340F-50FF-4783-48ECD91ED4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0"/>
            <a:ext cx="2232025"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Text Box 9">
            <a:extLst>
              <a:ext uri="{FF2B5EF4-FFF2-40B4-BE49-F238E27FC236}">
                <a16:creationId xmlns:a16="http://schemas.microsoft.com/office/drawing/2014/main" id="{DC7CE2C1-CC0B-3A39-4406-901B265C24A2}"/>
              </a:ext>
            </a:extLst>
          </p:cNvPr>
          <p:cNvSpPr txBox="1">
            <a:spLocks noChangeArrowheads="1"/>
          </p:cNvSpPr>
          <p:nvPr/>
        </p:nvSpPr>
        <p:spPr bwMode="auto">
          <a:xfrm>
            <a:off x="4500563" y="765175"/>
            <a:ext cx="2951162" cy="523875"/>
          </a:xfrm>
          <a:prstGeom prst="rect">
            <a:avLst/>
          </a:prstGeom>
          <a:noFill/>
          <a:ln>
            <a:noFill/>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defRPr/>
            </a:pPr>
            <a:r>
              <a:rPr lang="de-DE" altLang="de-DE" sz="2800" b="1" dirty="0">
                <a:solidFill>
                  <a:schemeClr val="bg2">
                    <a:lumMod val="25000"/>
                  </a:schemeClr>
                </a:solidFill>
                <a:latin typeface="+mj-lt"/>
              </a:rPr>
              <a:t>Islam</a:t>
            </a:r>
          </a:p>
        </p:txBody>
      </p:sp>
      <p:sp>
        <p:nvSpPr>
          <p:cNvPr id="11270" name="Foliennummernplatzhalter 1">
            <a:extLst>
              <a:ext uri="{FF2B5EF4-FFF2-40B4-BE49-F238E27FC236}">
                <a16:creationId xmlns:a16="http://schemas.microsoft.com/office/drawing/2014/main" id="{B677E105-3957-3E76-4557-329FC7072BB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spcBef>
                <a:spcPct val="0"/>
              </a:spcBef>
              <a:buFontTx/>
              <a:buNone/>
            </a:pPr>
            <a:fld id="{EF7A854C-469C-43EC-9E07-B83F1ABA7486}" type="slidenum">
              <a:rPr lang="de-DE" altLang="de-DE" sz="1200" smtClean="0">
                <a:solidFill>
                  <a:srgbClr val="898989"/>
                </a:solidFill>
                <a:latin typeface="Arial" panose="020B0604020202020204" pitchFamily="34" charset="0"/>
              </a:rPr>
              <a:pPr>
                <a:spcBef>
                  <a:spcPct val="0"/>
                </a:spcBef>
                <a:buFontTx/>
                <a:buNone/>
              </a:pPr>
              <a:t>8</a:t>
            </a:fld>
            <a:endParaRPr lang="de-DE" altLang="de-DE" sz="1200">
              <a:solidFill>
                <a:srgbClr val="898989"/>
              </a:solidFill>
              <a:latin typeface="Arial" panose="020B0604020202020204" pitchFamily="34" charset="0"/>
            </a:endParaRPr>
          </a:p>
        </p:txBody>
      </p:sp>
      <p:sp>
        <p:nvSpPr>
          <p:cNvPr id="3" name="Fußzeilenplatzhalter 2">
            <a:extLst>
              <a:ext uri="{FF2B5EF4-FFF2-40B4-BE49-F238E27FC236}">
                <a16:creationId xmlns:a16="http://schemas.microsoft.com/office/drawing/2014/main" id="{D45A2E36-2B50-2A7C-47EA-14373EAFCF4D}"/>
              </a:ext>
            </a:extLst>
          </p:cNvPr>
          <p:cNvSpPr>
            <a:spLocks noGrp="1"/>
          </p:cNvSpPr>
          <p:nvPr>
            <p:ph type="ftr" sz="quarter" idx="11"/>
          </p:nvPr>
        </p:nvSpPr>
        <p:spPr/>
        <p:txBody>
          <a:bodyPr/>
          <a:lstStyle/>
          <a:p>
            <a:pPr>
              <a:defRPr/>
            </a:pPr>
            <a:r>
              <a:rPr lang="de-DE"/>
              <a:t>KDFB Schwabhausen 11.11.2021                                                            Rainer Boeck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13320"/>
                                        </p:tgtEl>
                                        <p:attrNameLst>
                                          <p:attrName>style.visibility</p:attrName>
                                        </p:attrNameLst>
                                      </p:cBhvr>
                                      <p:to>
                                        <p:strVal val="visible"/>
                                      </p:to>
                                    </p:set>
                                    <p:animEffect transition="in" filter="wheel(4)">
                                      <p:cBhvr>
                                        <p:cTn id="7" dur="2000"/>
                                        <p:tgtEl>
                                          <p:spTgt spid="133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13321">
                                            <p:txEl>
                                              <p:pRg st="0" end="0"/>
                                            </p:txEl>
                                          </p:spTgt>
                                        </p:tgtEl>
                                        <p:attrNameLst>
                                          <p:attrName>style.visibility</p:attrName>
                                        </p:attrNameLst>
                                      </p:cBhvr>
                                      <p:to>
                                        <p:strVal val="visible"/>
                                      </p:to>
                                    </p:set>
                                    <p:anim calcmode="lin" valueType="num">
                                      <p:cBhvr>
                                        <p:cTn id="12" dur="1000" fill="hold"/>
                                        <p:tgtEl>
                                          <p:spTgt spid="13321">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13321">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13321">
                                            <p:txEl>
                                              <p:pRg st="0" end="0"/>
                                            </p:txEl>
                                          </p:spTgt>
                                        </p:tgtEl>
                                        <p:attrNameLst>
                                          <p:attrName>style.rotation</p:attrName>
                                        </p:attrNameLst>
                                      </p:cBhvr>
                                      <p:tavLst>
                                        <p:tav tm="0">
                                          <p:val>
                                            <p:fltVal val="360"/>
                                          </p:val>
                                        </p:tav>
                                        <p:tav tm="100000">
                                          <p:val>
                                            <p:fltVal val="0"/>
                                          </p:val>
                                        </p:tav>
                                      </p:tavLst>
                                    </p:anim>
                                    <p:animEffect transition="in" filter="fade">
                                      <p:cBhvr>
                                        <p:cTn id="15" dur="1000"/>
                                        <p:tgtEl>
                                          <p:spTgt spid="13321">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7" presetClass="entr" presetSubtype="0" fill="hold" nodeType="clickEffect">
                                  <p:stCondLst>
                                    <p:cond delay="0"/>
                                  </p:stCondLst>
                                  <p:childTnLst>
                                    <p:set>
                                      <p:cBhvr>
                                        <p:cTn id="19" dur="1" fill="hold">
                                          <p:stCondLst>
                                            <p:cond delay="0"/>
                                          </p:stCondLst>
                                        </p:cTn>
                                        <p:tgtEl>
                                          <p:spTgt spid="13315">
                                            <p:txEl>
                                              <p:pRg st="1" end="1"/>
                                            </p:txEl>
                                          </p:spTgt>
                                        </p:tgtEl>
                                        <p:attrNameLst>
                                          <p:attrName>style.visibility</p:attrName>
                                        </p:attrNameLst>
                                      </p:cBhvr>
                                      <p:to>
                                        <p:strVal val="visible"/>
                                      </p:to>
                                    </p:set>
                                    <p:animEffect transition="in" filter="fade">
                                      <p:cBhvr>
                                        <p:cTn id="20" dur="1000"/>
                                        <p:tgtEl>
                                          <p:spTgt spid="13315">
                                            <p:txEl>
                                              <p:pRg st="1" end="1"/>
                                            </p:txEl>
                                          </p:spTgt>
                                        </p:tgtEl>
                                      </p:cBhvr>
                                    </p:animEffect>
                                    <p:anim calcmode="lin" valueType="num">
                                      <p:cBhvr>
                                        <p:cTn id="21" dur="10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133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13319"/>
                                        </p:tgtEl>
                                        <p:attrNameLst>
                                          <p:attrName>style.visibility</p:attrName>
                                        </p:attrNameLst>
                                      </p:cBhvr>
                                      <p:to>
                                        <p:strVal val="visible"/>
                                      </p:to>
                                    </p:set>
                                    <p:animEffect transition="in" filter="fade">
                                      <p:cBhvr>
                                        <p:cTn id="27" dur="400" decel="100000"/>
                                        <p:tgtEl>
                                          <p:spTgt spid="13319"/>
                                        </p:tgtEl>
                                      </p:cBhvr>
                                    </p:animEffect>
                                    <p:anim calcmode="lin" valueType="num">
                                      <p:cBhvr>
                                        <p:cTn id="28" dur="400" decel="100000" fill="hold"/>
                                        <p:tgtEl>
                                          <p:spTgt spid="13319"/>
                                        </p:tgtEl>
                                        <p:attrNameLst>
                                          <p:attrName>style.rotation</p:attrName>
                                        </p:attrNameLst>
                                      </p:cBhvr>
                                      <p:tavLst>
                                        <p:tav tm="0">
                                          <p:val>
                                            <p:fltVal val="-90"/>
                                          </p:val>
                                        </p:tav>
                                        <p:tav tm="100000">
                                          <p:val>
                                            <p:fltVal val="0"/>
                                          </p:val>
                                        </p:tav>
                                      </p:tavLst>
                                    </p:anim>
                                    <p:anim calcmode="lin" valueType="num">
                                      <p:cBhvr>
                                        <p:cTn id="29" dur="400" decel="100000" fill="hold"/>
                                        <p:tgtEl>
                                          <p:spTgt spid="13319"/>
                                        </p:tgtEl>
                                        <p:attrNameLst>
                                          <p:attrName>ppt_x</p:attrName>
                                        </p:attrNameLst>
                                      </p:cBhvr>
                                      <p:tavLst>
                                        <p:tav tm="0">
                                          <p:val>
                                            <p:strVal val="#ppt_x+0.4"/>
                                          </p:val>
                                        </p:tav>
                                        <p:tav tm="100000">
                                          <p:val>
                                            <p:strVal val="#ppt_x-0.05"/>
                                          </p:val>
                                        </p:tav>
                                      </p:tavLst>
                                    </p:anim>
                                    <p:anim calcmode="lin" valueType="num">
                                      <p:cBhvr>
                                        <p:cTn id="30" dur="400" decel="100000" fill="hold"/>
                                        <p:tgtEl>
                                          <p:spTgt spid="13319"/>
                                        </p:tgtEl>
                                        <p:attrNameLst>
                                          <p:attrName>ppt_y</p:attrName>
                                        </p:attrNameLst>
                                      </p:cBhvr>
                                      <p:tavLst>
                                        <p:tav tm="0">
                                          <p:val>
                                            <p:strVal val="#ppt_y-0.4"/>
                                          </p:val>
                                        </p:tav>
                                        <p:tav tm="100000">
                                          <p:val>
                                            <p:strVal val="#ppt_y+0.1"/>
                                          </p:val>
                                        </p:tav>
                                      </p:tavLst>
                                    </p:anim>
                                    <p:anim calcmode="lin" valueType="num">
                                      <p:cBhvr>
                                        <p:cTn id="31" dur="100" accel="100000" fill="hold">
                                          <p:stCondLst>
                                            <p:cond delay="400"/>
                                          </p:stCondLst>
                                        </p:cTn>
                                        <p:tgtEl>
                                          <p:spTgt spid="13319"/>
                                        </p:tgtEl>
                                        <p:attrNameLst>
                                          <p:attrName>ppt_x</p:attrName>
                                        </p:attrNameLst>
                                      </p:cBhvr>
                                      <p:tavLst>
                                        <p:tav tm="0">
                                          <p:val>
                                            <p:strVal val="#ppt_x-0.05"/>
                                          </p:val>
                                        </p:tav>
                                        <p:tav tm="100000">
                                          <p:val>
                                            <p:strVal val="#ppt_x"/>
                                          </p:val>
                                        </p:tav>
                                      </p:tavLst>
                                    </p:anim>
                                    <p:anim calcmode="lin" valueType="num">
                                      <p:cBhvr>
                                        <p:cTn id="32" dur="100" accel="100000" fill="hold">
                                          <p:stCondLst>
                                            <p:cond delay="400"/>
                                          </p:stCondLst>
                                        </p:cTn>
                                        <p:tgtEl>
                                          <p:spTgt spid="13319"/>
                                        </p:tgtEl>
                                        <p:attrNameLst>
                                          <p:attrName>ppt_y</p:attrName>
                                        </p:attrNameLst>
                                      </p:cBhvr>
                                      <p:tavLst>
                                        <p:tav tm="0">
                                          <p:val>
                                            <p:strVal val="#ppt_y+0.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47" presetClass="entr" presetSubtype="0" fill="hold" nodeType="clickEffect">
                                  <p:stCondLst>
                                    <p:cond delay="0"/>
                                  </p:stCondLst>
                                  <p:childTnLst>
                                    <p:set>
                                      <p:cBhvr>
                                        <p:cTn id="36" dur="1" fill="hold">
                                          <p:stCondLst>
                                            <p:cond delay="0"/>
                                          </p:stCondLst>
                                        </p:cTn>
                                        <p:tgtEl>
                                          <p:spTgt spid="13315">
                                            <p:txEl>
                                              <p:pRg st="2" end="2"/>
                                            </p:txEl>
                                          </p:spTgt>
                                        </p:tgtEl>
                                        <p:attrNameLst>
                                          <p:attrName>style.visibility</p:attrName>
                                        </p:attrNameLst>
                                      </p:cBhvr>
                                      <p:to>
                                        <p:strVal val="visible"/>
                                      </p:to>
                                    </p:set>
                                    <p:animEffect transition="in" filter="fade">
                                      <p:cBhvr>
                                        <p:cTn id="37" dur="1000"/>
                                        <p:tgtEl>
                                          <p:spTgt spid="13315">
                                            <p:txEl>
                                              <p:pRg st="2" end="2"/>
                                            </p:txEl>
                                          </p:spTgt>
                                        </p:tgtEl>
                                      </p:cBhvr>
                                    </p:animEffect>
                                    <p:anim calcmode="lin" valueType="num">
                                      <p:cBhvr>
                                        <p:cTn id="38" dur="10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133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47" presetClass="entr" presetSubtype="0" fill="hold" nodeType="clickEffect">
                                  <p:stCondLst>
                                    <p:cond delay="0"/>
                                  </p:stCondLst>
                                  <p:childTnLst>
                                    <p:set>
                                      <p:cBhvr>
                                        <p:cTn id="43" dur="1" fill="hold">
                                          <p:stCondLst>
                                            <p:cond delay="0"/>
                                          </p:stCondLst>
                                        </p:cTn>
                                        <p:tgtEl>
                                          <p:spTgt spid="13315">
                                            <p:txEl>
                                              <p:pRg st="3" end="3"/>
                                            </p:txEl>
                                          </p:spTgt>
                                        </p:tgtEl>
                                        <p:attrNameLst>
                                          <p:attrName>style.visibility</p:attrName>
                                        </p:attrNameLst>
                                      </p:cBhvr>
                                      <p:to>
                                        <p:strVal val="visible"/>
                                      </p:to>
                                    </p:set>
                                    <p:animEffect transition="in" filter="fade">
                                      <p:cBhvr>
                                        <p:cTn id="44" dur="500"/>
                                        <p:tgtEl>
                                          <p:spTgt spid="13315">
                                            <p:txEl>
                                              <p:pRg st="3" end="3"/>
                                            </p:txEl>
                                          </p:spTgt>
                                        </p:tgtEl>
                                      </p:cBhvr>
                                    </p:animEffect>
                                    <p:anim calcmode="lin" valueType="num">
                                      <p:cBhvr>
                                        <p:cTn id="45"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p:cTn id="46" dur="500" fill="hold"/>
                                        <p:tgtEl>
                                          <p:spTgt spid="133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47" presetClass="entr" presetSubtype="0" fill="hold" nodeType="clickEffect">
                                  <p:stCondLst>
                                    <p:cond delay="0"/>
                                  </p:stCondLst>
                                  <p:childTnLst>
                                    <p:set>
                                      <p:cBhvr>
                                        <p:cTn id="50" dur="1" fill="hold">
                                          <p:stCondLst>
                                            <p:cond delay="0"/>
                                          </p:stCondLst>
                                        </p:cTn>
                                        <p:tgtEl>
                                          <p:spTgt spid="13315">
                                            <p:txEl>
                                              <p:pRg st="4" end="4"/>
                                            </p:txEl>
                                          </p:spTgt>
                                        </p:tgtEl>
                                        <p:attrNameLst>
                                          <p:attrName>style.visibility</p:attrName>
                                        </p:attrNameLst>
                                      </p:cBhvr>
                                      <p:to>
                                        <p:strVal val="visible"/>
                                      </p:to>
                                    </p:set>
                                    <p:animEffect transition="in" filter="fade">
                                      <p:cBhvr>
                                        <p:cTn id="51" dur="500"/>
                                        <p:tgtEl>
                                          <p:spTgt spid="13315">
                                            <p:txEl>
                                              <p:pRg st="4" end="4"/>
                                            </p:txEl>
                                          </p:spTgt>
                                        </p:tgtEl>
                                      </p:cBhvr>
                                    </p:animEffect>
                                    <p:anim calcmode="lin" valueType="num">
                                      <p:cBhvr>
                                        <p:cTn id="52"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p:cTn id="53" dur="500" fill="hold"/>
                                        <p:tgtEl>
                                          <p:spTgt spid="1331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47" presetClass="entr" presetSubtype="0" fill="hold" nodeType="clickEffect">
                                  <p:stCondLst>
                                    <p:cond delay="0"/>
                                  </p:stCondLst>
                                  <p:childTnLst>
                                    <p:set>
                                      <p:cBhvr>
                                        <p:cTn id="57" dur="1" fill="hold">
                                          <p:stCondLst>
                                            <p:cond delay="0"/>
                                          </p:stCondLst>
                                        </p:cTn>
                                        <p:tgtEl>
                                          <p:spTgt spid="13315">
                                            <p:txEl>
                                              <p:pRg st="5" end="5"/>
                                            </p:txEl>
                                          </p:spTgt>
                                        </p:tgtEl>
                                        <p:attrNameLst>
                                          <p:attrName>style.visibility</p:attrName>
                                        </p:attrNameLst>
                                      </p:cBhvr>
                                      <p:to>
                                        <p:strVal val="visible"/>
                                      </p:to>
                                    </p:set>
                                    <p:animEffect transition="in" filter="fade">
                                      <p:cBhvr>
                                        <p:cTn id="58" dur="500"/>
                                        <p:tgtEl>
                                          <p:spTgt spid="13315">
                                            <p:txEl>
                                              <p:pRg st="5" end="5"/>
                                            </p:txEl>
                                          </p:spTgt>
                                        </p:tgtEl>
                                      </p:cBhvr>
                                    </p:animEffect>
                                    <p:anim calcmode="lin" valueType="num">
                                      <p:cBhvr>
                                        <p:cTn id="59" dur="5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p:cTn id="60" dur="500" fill="hold"/>
                                        <p:tgtEl>
                                          <p:spTgt spid="1331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a:extLst>
              <a:ext uri="{FF2B5EF4-FFF2-40B4-BE49-F238E27FC236}">
                <a16:creationId xmlns:a16="http://schemas.microsoft.com/office/drawing/2014/main" id="{141EE760-F431-416E-0067-059FA0F72633}"/>
              </a:ext>
            </a:extLst>
          </p:cNvPr>
          <p:cNvSpPr>
            <a:spLocks noChangeArrowheads="1"/>
          </p:cNvSpPr>
          <p:nvPr/>
        </p:nvSpPr>
        <p:spPr bwMode="auto">
          <a:xfrm>
            <a:off x="1042988" y="-603250"/>
            <a:ext cx="457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eaLnBrk="1" hangingPunct="1">
              <a:spcBef>
                <a:spcPct val="0"/>
              </a:spcBef>
              <a:buFontTx/>
              <a:buNone/>
            </a:pPr>
            <a:endParaRPr lang="de-DE" altLang="de-DE" sz="1800">
              <a:latin typeface="Arial" panose="020B0604020202020204" pitchFamily="34" charset="0"/>
            </a:endParaRPr>
          </a:p>
          <a:p>
            <a:pPr eaLnBrk="1" hangingPunct="1">
              <a:spcBef>
                <a:spcPct val="0"/>
              </a:spcBef>
              <a:buFontTx/>
              <a:buNone/>
            </a:pPr>
            <a:r>
              <a:rPr lang="de-DE" altLang="de-DE" sz="1800">
                <a:latin typeface="Arial" panose="020B0604020202020204" pitchFamily="34" charset="0"/>
              </a:rPr>
              <a:t> </a:t>
            </a:r>
          </a:p>
        </p:txBody>
      </p:sp>
      <p:sp>
        <p:nvSpPr>
          <p:cNvPr id="2" name="Rectangle 3" descr="Pergament">
            <a:extLst>
              <a:ext uri="{FF2B5EF4-FFF2-40B4-BE49-F238E27FC236}">
                <a16:creationId xmlns:a16="http://schemas.microsoft.com/office/drawing/2014/main" id="{A87EF028-E3BF-EC35-344A-FD63A964E79F}"/>
              </a:ext>
            </a:extLst>
          </p:cNvPr>
          <p:cNvSpPr>
            <a:spLocks noChangeArrowheads="1"/>
          </p:cNvSpPr>
          <p:nvPr/>
        </p:nvSpPr>
        <p:spPr bwMode="auto">
          <a:xfrm>
            <a:off x="531813" y="3259138"/>
            <a:ext cx="8064500" cy="3240087"/>
          </a:xfrm>
          <a:prstGeom prst="rect">
            <a:avLst/>
          </a:prstGeom>
          <a:solidFill>
            <a:schemeClr val="bg2"/>
          </a:solidFill>
          <a:ln>
            <a:noFill/>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42900" indent="-342900">
              <a:defRPr/>
            </a:pPr>
            <a:endParaRPr lang="de-DE" altLang="de-DE" sz="2000" dirty="0">
              <a:latin typeface="+mn-lt"/>
            </a:endParaRPr>
          </a:p>
          <a:p>
            <a:pPr marL="342900" indent="-342900">
              <a:defRPr/>
            </a:pPr>
            <a:r>
              <a:rPr lang="de-DE" altLang="de-DE" sz="2000" dirty="0">
                <a:latin typeface="+mn-lt"/>
              </a:rPr>
              <a:t>Der Mensch ist zum Gehorsam, zur Dankbarkeit und zur Buße </a:t>
            </a:r>
            <a:br>
              <a:rPr lang="de-DE" altLang="de-DE" sz="2000" dirty="0">
                <a:latin typeface="+mn-lt"/>
              </a:rPr>
            </a:br>
            <a:r>
              <a:rPr lang="de-DE" altLang="de-DE" sz="2000" dirty="0">
                <a:latin typeface="+mn-lt"/>
              </a:rPr>
              <a:t>gerufen </a:t>
            </a:r>
            <a:r>
              <a:rPr lang="de-DE" altLang="de-DE" sz="2000" i="1" dirty="0">
                <a:latin typeface="+mn-lt"/>
              </a:rPr>
              <a:t>. </a:t>
            </a:r>
          </a:p>
          <a:p>
            <a:pPr>
              <a:buFontTx/>
              <a:buNone/>
              <a:defRPr/>
            </a:pPr>
            <a:r>
              <a:rPr lang="de-DE" altLang="de-DE" sz="2000" i="1" dirty="0">
                <a:latin typeface="+mn-lt"/>
              </a:rPr>
              <a:t>     </a:t>
            </a:r>
            <a:r>
              <a:rPr lang="de-DE" altLang="de-DE" sz="2000" dirty="0">
                <a:latin typeface="+mn-lt"/>
              </a:rPr>
              <a:t>Dann wendet Allah dem Menschen sein Erbarmen zu.</a:t>
            </a:r>
          </a:p>
          <a:p>
            <a:pPr>
              <a:buFontTx/>
              <a:buNone/>
              <a:defRPr/>
            </a:pPr>
            <a:endParaRPr lang="de-DE" altLang="de-DE" sz="2000" dirty="0">
              <a:latin typeface="+mn-lt"/>
            </a:endParaRPr>
          </a:p>
          <a:p>
            <a:pPr marL="342900" indent="-342900">
              <a:defRPr/>
            </a:pPr>
            <a:r>
              <a:rPr lang="de-DE" altLang="de-DE" sz="2000" dirty="0">
                <a:latin typeface="+mn-lt"/>
              </a:rPr>
              <a:t>Gott erschließt sich durch die Offenbarung (s. seine 99</a:t>
            </a:r>
            <a:br>
              <a:rPr lang="de-DE" altLang="de-DE" sz="2000" dirty="0">
                <a:latin typeface="+mn-lt"/>
              </a:rPr>
            </a:br>
            <a:r>
              <a:rPr lang="de-DE" altLang="de-DE" sz="2000" dirty="0">
                <a:latin typeface="+mn-lt"/>
              </a:rPr>
              <a:t>schönsten Namen), er gibt sich aber nicht hin.</a:t>
            </a:r>
          </a:p>
          <a:p>
            <a:pPr eaLnBrk="1" hangingPunct="1">
              <a:buFontTx/>
              <a:buNone/>
              <a:defRPr/>
            </a:pPr>
            <a:endParaRPr lang="de-DE" altLang="de-DE" sz="2000" b="1" i="1" dirty="0">
              <a:latin typeface="+mn-lt"/>
            </a:endParaRPr>
          </a:p>
        </p:txBody>
      </p:sp>
      <p:sp>
        <p:nvSpPr>
          <p:cNvPr id="12292" name="Foliennummernplatzhalter 2">
            <a:extLst>
              <a:ext uri="{FF2B5EF4-FFF2-40B4-BE49-F238E27FC236}">
                <a16:creationId xmlns:a16="http://schemas.microsoft.com/office/drawing/2014/main" id="{2FA1B157-CF37-96C5-0976-9900750E8A9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spcBef>
                <a:spcPct val="0"/>
              </a:spcBef>
              <a:buFontTx/>
              <a:buNone/>
            </a:pPr>
            <a:fld id="{349379C4-128D-4356-968F-1361C11BBFB1}" type="slidenum">
              <a:rPr lang="de-DE" altLang="de-DE" sz="1200" smtClean="0">
                <a:solidFill>
                  <a:srgbClr val="898989"/>
                </a:solidFill>
                <a:latin typeface="Arial" panose="020B0604020202020204" pitchFamily="34" charset="0"/>
              </a:rPr>
              <a:pPr>
                <a:spcBef>
                  <a:spcPct val="0"/>
                </a:spcBef>
                <a:buFontTx/>
                <a:buNone/>
              </a:pPr>
              <a:t>9</a:t>
            </a:fld>
            <a:endParaRPr lang="de-DE" altLang="de-DE" sz="1200">
              <a:solidFill>
                <a:srgbClr val="898989"/>
              </a:solidFill>
              <a:latin typeface="Arial" panose="020B0604020202020204" pitchFamily="34" charset="0"/>
            </a:endParaRPr>
          </a:p>
        </p:txBody>
      </p:sp>
      <p:pic>
        <p:nvPicPr>
          <p:cNvPr id="10245" name="Picture 5">
            <a:extLst>
              <a:ext uri="{FF2B5EF4-FFF2-40B4-BE49-F238E27FC236}">
                <a16:creationId xmlns:a16="http://schemas.microsoft.com/office/drawing/2014/main" id="{258189E1-CAD2-2E3C-1FC8-F83980B94A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813" y="115888"/>
            <a:ext cx="4225925" cy="2986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ußzeilenplatzhalter 3">
            <a:extLst>
              <a:ext uri="{FF2B5EF4-FFF2-40B4-BE49-F238E27FC236}">
                <a16:creationId xmlns:a16="http://schemas.microsoft.com/office/drawing/2014/main" id="{6F455445-A09D-FDF1-48E2-7086FE778691}"/>
              </a:ext>
            </a:extLst>
          </p:cNvPr>
          <p:cNvSpPr>
            <a:spLocks noGrp="1"/>
          </p:cNvSpPr>
          <p:nvPr>
            <p:ph type="ftr" sz="quarter" idx="11"/>
          </p:nvPr>
        </p:nvSpPr>
        <p:spPr/>
        <p:txBody>
          <a:bodyPr/>
          <a:lstStyle/>
          <a:p>
            <a:pPr>
              <a:defRPr/>
            </a:pPr>
            <a:r>
              <a:rPr lang="de-DE"/>
              <a:t>KDFB Schwabhausen 11.11.2021                                                            Rainer Boeck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wheel(1)">
                                      <p:cBhvr>
                                        <p:cTn id="7" dur="2000"/>
                                        <p:tgtEl>
                                          <p:spTgt spid="102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horizontal)">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linds(horizontal)">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712</Words>
  <Application>Microsoft Office PowerPoint</Application>
  <PresentationFormat>Bildschirmpräsentation (4:3)</PresentationFormat>
  <Paragraphs>118</Paragraphs>
  <Slides>14</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14</vt:i4>
      </vt:variant>
    </vt:vector>
  </HeadingPairs>
  <TitlesOfParts>
    <vt:vector size="19" baseType="lpstr">
      <vt:lpstr>Arial</vt:lpstr>
      <vt:lpstr>Century Gothic</vt:lpstr>
      <vt:lpstr>Tahoma</vt:lpstr>
      <vt:lpstr>Wingdings</vt:lpstr>
      <vt:lpstr>Larissa</vt:lpstr>
      <vt:lpstr>PowerPoint-Präsentation</vt:lpstr>
      <vt:lpstr>PowerPoint-Präsentation</vt:lpstr>
      <vt:lpstr>PowerPoint-Präsentation</vt:lpstr>
      <vt:lpstr>PowerPoint-Präsentation</vt:lpstr>
      <vt:lpstr>Jesus Christus über seinen himmlischen Vater</vt:lpstr>
      <vt:lpstr>PowerPoint-Präsentation</vt:lpstr>
      <vt:lpstr>PowerPoint-Präsentation</vt:lpstr>
      <vt:lpstr>PowerPoint-Präsentation</vt:lpstr>
      <vt:lpstr>PowerPoint-Präsentation</vt:lpstr>
      <vt:lpstr>PowerPoint-Präsentation</vt:lpstr>
      <vt:lpstr>PowerPoint-Präsentation</vt:lpstr>
      <vt:lpstr>Mein Gott, dein Gott, kein Gott</vt:lpstr>
      <vt:lpstr>PowerPoint-Präsentation</vt:lpstr>
      <vt:lpstr>Haben wir alle den gleichen Gott?</vt:lpstr>
    </vt:vector>
  </TitlesOfParts>
  <Company>Kolping DV München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Israel</dc:creator>
  <cp:lastModifiedBy>Klaus Burgermeister</cp:lastModifiedBy>
  <cp:revision>224</cp:revision>
  <cp:lastPrinted>2016-09-14T05:44:21Z</cp:lastPrinted>
  <dcterms:created xsi:type="dcterms:W3CDTF">2004-10-06T09:45:06Z</dcterms:created>
  <dcterms:modified xsi:type="dcterms:W3CDTF">2022-10-27T16:10:34Z</dcterms:modified>
</cp:coreProperties>
</file>